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9"/>
  </p:notesMasterIdLst>
  <p:sldIdLst>
    <p:sldId id="261" r:id="rId4"/>
    <p:sldId id="263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7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SamsungOne 450C" panose="020B0506030303020204" pitchFamily="34" charset="0"/>
      <p:regular r:id="rId25"/>
    </p:embeddedFont>
    <p:embeddedFont>
      <p:font typeface="SamsungOne 800C" panose="020B0906030303020204" pitchFamily="34" charset="0"/>
      <p:bold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CC00"/>
    <a:srgbClr val="005FD2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8679C-D5D6-2842-894F-6A3C646F33A3}" v="446" dt="2022-05-26T10:52:4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ексей Акулов" userId="f39e03c675764db8" providerId="LiveId" clId="{A6E8679C-D5D6-2842-894F-6A3C646F33A3}"/>
    <pc:docChg chg="undo custSel addSld delSld modSld sldOrd">
      <pc:chgData name="Алексей Акулов" userId="f39e03c675764db8" providerId="LiveId" clId="{A6E8679C-D5D6-2842-894F-6A3C646F33A3}" dt="2022-05-26T10:52:41.264" v="3377"/>
      <pc:docMkLst>
        <pc:docMk/>
      </pc:docMkLst>
      <pc:sldChg chg="addSp delSp modSp mod">
        <pc:chgData name="Алексей Акулов" userId="f39e03c675764db8" providerId="LiveId" clId="{A6E8679C-D5D6-2842-894F-6A3C646F33A3}" dt="2022-05-23T12:04:24.601" v="320" actId="1076"/>
        <pc:sldMkLst>
          <pc:docMk/>
          <pc:sldMk cId="1882736679" sldId="261"/>
        </pc:sldMkLst>
        <pc:spChg chg="add del mod">
          <ac:chgData name="Алексей Акулов" userId="f39e03c675764db8" providerId="LiveId" clId="{A6E8679C-D5D6-2842-894F-6A3C646F33A3}" dt="2022-05-23T11:55:44.973" v="1"/>
          <ac:spMkLst>
            <pc:docMk/>
            <pc:sldMk cId="1882736679" sldId="261"/>
            <ac:spMk id="2" creationId="{94555E33-E549-1E26-C384-F7A494C6DFD6}"/>
          </ac:spMkLst>
        </pc:spChg>
        <pc:spChg chg="add del mod">
          <ac:chgData name="Алексей Акулов" userId="f39e03c675764db8" providerId="LiveId" clId="{A6E8679C-D5D6-2842-894F-6A3C646F33A3}" dt="2022-05-23T11:55:51.099" v="4"/>
          <ac:spMkLst>
            <pc:docMk/>
            <pc:sldMk cId="1882736679" sldId="261"/>
            <ac:spMk id="3" creationId="{74CBD38D-C27B-2CB0-C1F5-BF924B351AA6}"/>
          </ac:spMkLst>
        </pc:spChg>
        <pc:spChg chg="add mod">
          <ac:chgData name="Алексей Акулов" userId="f39e03c675764db8" providerId="LiveId" clId="{A6E8679C-D5D6-2842-894F-6A3C646F33A3}" dt="2022-05-23T12:04:24.601" v="320" actId="1076"/>
          <ac:spMkLst>
            <pc:docMk/>
            <pc:sldMk cId="1882736679" sldId="261"/>
            <ac:spMk id="4" creationId="{433BFD00-5033-B3CE-DAA7-79BC1F60C90F}"/>
          </ac:spMkLst>
        </pc:spChg>
        <pc:spChg chg="add mod">
          <ac:chgData name="Алексей Акулов" userId="f39e03c675764db8" providerId="LiveId" clId="{A6E8679C-D5D6-2842-894F-6A3C646F33A3}" dt="2022-05-23T12:03:49.689" v="318" actId="20577"/>
          <ac:spMkLst>
            <pc:docMk/>
            <pc:sldMk cId="1882736679" sldId="261"/>
            <ac:spMk id="5" creationId="{9DD348B6-9766-0F8A-E58A-02F415935A5E}"/>
          </ac:spMkLst>
        </pc:spChg>
        <pc:spChg chg="add del mod">
          <ac:chgData name="Алексей Акулов" userId="f39e03c675764db8" providerId="LiveId" clId="{A6E8679C-D5D6-2842-894F-6A3C646F33A3}" dt="2022-05-23T11:58:53.427" v="44" actId="767"/>
          <ac:spMkLst>
            <pc:docMk/>
            <pc:sldMk cId="1882736679" sldId="261"/>
            <ac:spMk id="6" creationId="{2F9E1049-F365-4931-D2A1-28FD4BC51A82}"/>
          </ac:spMkLst>
        </pc:spChg>
      </pc:sldChg>
      <pc:sldChg chg="addSp delSp modSp mod">
        <pc:chgData name="Алексей Акулов" userId="f39e03c675764db8" providerId="LiveId" clId="{A6E8679C-D5D6-2842-894F-6A3C646F33A3}" dt="2022-05-26T10:41:23.614" v="3356" actId="20577"/>
        <pc:sldMkLst>
          <pc:docMk/>
          <pc:sldMk cId="2425125239" sldId="263"/>
        </pc:sldMkLst>
        <pc:spChg chg="add del mod">
          <ac:chgData name="Алексей Акулов" userId="f39e03c675764db8" providerId="LiveId" clId="{A6E8679C-D5D6-2842-894F-6A3C646F33A3}" dt="2022-05-23T12:21:06.070" v="666" actId="478"/>
          <ac:spMkLst>
            <pc:docMk/>
            <pc:sldMk cId="2425125239" sldId="263"/>
            <ac:spMk id="2" creationId="{E246A87D-F1AD-CA28-F5D7-B168AE0E6A25}"/>
          </ac:spMkLst>
        </pc:spChg>
        <pc:spChg chg="mod">
          <ac:chgData name="Алексей Акулов" userId="f39e03c675764db8" providerId="LiveId" clId="{A6E8679C-D5D6-2842-894F-6A3C646F33A3}" dt="2022-05-23T12:34:58.396" v="778" actId="113"/>
          <ac:spMkLst>
            <pc:docMk/>
            <pc:sldMk cId="2425125239" sldId="263"/>
            <ac:spMk id="5" creationId="{D12D6032-E4FE-42E4-8135-7B32028A8E81}"/>
          </ac:spMkLst>
        </pc:spChg>
        <pc:spChg chg="del mod">
          <ac:chgData name="Алексей Акулов" userId="f39e03c675764db8" providerId="LiveId" clId="{A6E8679C-D5D6-2842-894F-6A3C646F33A3}" dt="2022-05-23T12:19:26.050" v="536" actId="478"/>
          <ac:spMkLst>
            <pc:docMk/>
            <pc:sldMk cId="2425125239" sldId="263"/>
            <ac:spMk id="6" creationId="{2A2F3DAD-DD20-42E5-909E-097149B5F9C0}"/>
          </ac:spMkLst>
        </pc:spChg>
        <pc:spChg chg="add del mod">
          <ac:chgData name="Алексей Акулов" userId="f39e03c675764db8" providerId="LiveId" clId="{A6E8679C-D5D6-2842-894F-6A3C646F33A3}" dt="2022-05-23T12:18:45.095" v="512" actId="478"/>
          <ac:spMkLst>
            <pc:docMk/>
            <pc:sldMk cId="2425125239" sldId="263"/>
            <ac:spMk id="42" creationId="{258E4496-D336-9011-3C6A-C286484EB35D}"/>
          </ac:spMkLst>
        </pc:spChg>
        <pc:spChg chg="add mod">
          <ac:chgData name="Алексей Акулов" userId="f39e03c675764db8" providerId="LiveId" clId="{A6E8679C-D5D6-2842-894F-6A3C646F33A3}" dt="2022-05-26T10:41:23.614" v="3356" actId="20577"/>
          <ac:spMkLst>
            <pc:docMk/>
            <pc:sldMk cId="2425125239" sldId="263"/>
            <ac:spMk id="43" creationId="{848BFD2A-0B28-B0BC-598C-7ECCDBDC8B96}"/>
          </ac:spMkLst>
        </pc:spChg>
        <pc:picChg chg="add del mod">
          <ac:chgData name="Алексей Акулов" userId="f39e03c675764db8" providerId="LiveId" clId="{A6E8679C-D5D6-2842-894F-6A3C646F33A3}" dt="2022-05-23T12:44:46.449" v="945" actId="478"/>
          <ac:picMkLst>
            <pc:docMk/>
            <pc:sldMk cId="2425125239" sldId="263"/>
            <ac:picMk id="3" creationId="{24F0DE4E-DD74-87AE-36CC-59887A817EB0}"/>
          </ac:picMkLst>
        </pc:picChg>
        <pc:picChg chg="add mod">
          <ac:chgData name="Алексей Акулов" userId="f39e03c675764db8" providerId="LiveId" clId="{A6E8679C-D5D6-2842-894F-6A3C646F33A3}" dt="2022-05-23T12:46:21.871" v="957" actId="1076"/>
          <ac:picMkLst>
            <pc:docMk/>
            <pc:sldMk cId="2425125239" sldId="263"/>
            <ac:picMk id="6" creationId="{F8BA1F0B-2596-7A46-24D9-223B8E97CD92}"/>
          </ac:picMkLst>
        </pc:picChg>
        <pc:picChg chg="add mod">
          <ac:chgData name="Алексей Акулов" userId="f39e03c675764db8" providerId="LiveId" clId="{A6E8679C-D5D6-2842-894F-6A3C646F33A3}" dt="2022-05-23T12:45:30.875" v="951" actId="14100"/>
          <ac:picMkLst>
            <pc:docMk/>
            <pc:sldMk cId="2425125239" sldId="263"/>
            <ac:picMk id="41" creationId="{AB5F1BBF-EA88-6A7C-4F7E-B56AAA270E08}"/>
          </ac:picMkLst>
        </pc:picChg>
        <pc:picChg chg="del">
          <ac:chgData name="Алексей Акулов" userId="f39e03c675764db8" providerId="LiveId" clId="{A6E8679C-D5D6-2842-894F-6A3C646F33A3}" dt="2022-05-23T12:05:48.958" v="354" actId="478"/>
          <ac:picMkLst>
            <pc:docMk/>
            <pc:sldMk cId="2425125239" sldId="263"/>
            <ac:picMk id="1031" creationId="{002D29D3-8847-463F-A7D3-0EF54A96D330}"/>
          </ac:picMkLst>
        </pc:picChg>
        <pc:picChg chg="del">
          <ac:chgData name="Алексей Акулов" userId="f39e03c675764db8" providerId="LiveId" clId="{A6E8679C-D5D6-2842-894F-6A3C646F33A3}" dt="2022-05-23T12:06:37.714" v="355" actId="478"/>
          <ac:picMkLst>
            <pc:docMk/>
            <pc:sldMk cId="2425125239" sldId="263"/>
            <ac:picMk id="1033" creationId="{0B87920D-566A-4394-85B9-3F0CA2A0B5F8}"/>
          </ac:picMkLst>
        </pc:picChg>
      </pc:sldChg>
      <pc:sldChg chg="del">
        <pc:chgData name="Алексей Акулов" userId="f39e03c675764db8" providerId="LiveId" clId="{A6E8679C-D5D6-2842-894F-6A3C646F33A3}" dt="2022-05-25T10:11:30.769" v="2224" actId="2696"/>
        <pc:sldMkLst>
          <pc:docMk/>
          <pc:sldMk cId="1762922082" sldId="264"/>
        </pc:sldMkLst>
      </pc:sldChg>
      <pc:sldChg chg="addSp delSp modSp mod ord">
        <pc:chgData name="Алексей Акулов" userId="f39e03c675764db8" providerId="LiveId" clId="{A6E8679C-D5D6-2842-894F-6A3C646F33A3}" dt="2022-05-25T11:43:48.735" v="3234" actId="113"/>
        <pc:sldMkLst>
          <pc:docMk/>
          <pc:sldMk cId="1827339617" sldId="267"/>
        </pc:sldMkLst>
        <pc:spChg chg="add del mod">
          <ac:chgData name="Алексей Акулов" userId="f39e03c675764db8" providerId="LiveId" clId="{A6E8679C-D5D6-2842-894F-6A3C646F33A3}" dt="2022-05-25T11:43:26.483" v="3212" actId="478"/>
          <ac:spMkLst>
            <pc:docMk/>
            <pc:sldMk cId="1827339617" sldId="267"/>
            <ac:spMk id="2" creationId="{CEB736DF-5131-939A-80B4-A3BDD17C2826}"/>
          </ac:spMkLst>
        </pc:spChg>
        <pc:spChg chg="add del mod">
          <ac:chgData name="Алексей Акулов" userId="f39e03c675764db8" providerId="LiveId" clId="{A6E8679C-D5D6-2842-894F-6A3C646F33A3}" dt="2022-05-25T11:43:12.215" v="3210" actId="478"/>
          <ac:spMkLst>
            <pc:docMk/>
            <pc:sldMk cId="1827339617" sldId="267"/>
            <ac:spMk id="3" creationId="{E5F1A6F7-8C46-B9B7-848D-A6D3A243F7E1}"/>
          </ac:spMkLst>
        </pc:spChg>
        <pc:spChg chg="add mod">
          <ac:chgData name="Алексей Акулов" userId="f39e03c675764db8" providerId="LiveId" clId="{A6E8679C-D5D6-2842-894F-6A3C646F33A3}" dt="2022-05-25T11:43:48.735" v="3234" actId="113"/>
          <ac:spMkLst>
            <pc:docMk/>
            <pc:sldMk cId="1827339617" sldId="267"/>
            <ac:spMk id="4" creationId="{9CDF3E29-15BE-7141-83E5-30F24CAB403D}"/>
          </ac:spMkLst>
        </pc:spChg>
      </pc:sldChg>
      <pc:sldChg chg="ord">
        <pc:chgData name="Алексей Акулов" userId="f39e03c675764db8" providerId="LiveId" clId="{A6E8679C-D5D6-2842-894F-6A3C646F33A3}" dt="2022-05-23T12:34:01.563" v="768" actId="20578"/>
        <pc:sldMkLst>
          <pc:docMk/>
          <pc:sldMk cId="4222189663" sldId="269"/>
        </pc:sldMkLst>
      </pc:sldChg>
      <pc:sldChg chg="add del">
        <pc:chgData name="Алексей Акулов" userId="f39e03c675764db8" providerId="LiveId" clId="{A6E8679C-D5D6-2842-894F-6A3C646F33A3}" dt="2022-05-25T10:11:11.724" v="2223" actId="2696"/>
        <pc:sldMkLst>
          <pc:docMk/>
          <pc:sldMk cId="3559958123" sldId="270"/>
        </pc:sldMkLst>
      </pc:sldChg>
      <pc:sldChg chg="addSp delSp modSp add mod">
        <pc:chgData name="Алексей Акулов" userId="f39e03c675764db8" providerId="LiveId" clId="{A6E8679C-D5D6-2842-894F-6A3C646F33A3}" dt="2022-05-23T13:16:12.204" v="1574" actId="1035"/>
        <pc:sldMkLst>
          <pc:docMk/>
          <pc:sldMk cId="2816803922" sldId="271"/>
        </pc:sldMkLst>
        <pc:spChg chg="mod">
          <ac:chgData name="Алексей Акулов" userId="f39e03c675764db8" providerId="LiveId" clId="{A6E8679C-D5D6-2842-894F-6A3C646F33A3}" dt="2022-05-23T12:47:24.162" v="964" actId="20577"/>
          <ac:spMkLst>
            <pc:docMk/>
            <pc:sldMk cId="2816803922" sldId="271"/>
            <ac:spMk id="5" creationId="{D12D6032-E4FE-42E4-8135-7B32028A8E81}"/>
          </ac:spMkLst>
        </pc:spChg>
        <pc:spChg chg="add mod">
          <ac:chgData name="Алексей Акулов" userId="f39e03c675764db8" providerId="LiveId" clId="{A6E8679C-D5D6-2842-894F-6A3C646F33A3}" dt="2022-05-23T13:12:30.675" v="1538" actId="1038"/>
          <ac:spMkLst>
            <pc:docMk/>
            <pc:sldMk cId="2816803922" sldId="271"/>
            <ac:spMk id="20" creationId="{0B5242F0-FE89-6271-0F26-F5FEB9960349}"/>
          </ac:spMkLst>
        </pc:spChg>
        <pc:spChg chg="mod">
          <ac:chgData name="Алексей Акулов" userId="f39e03c675764db8" providerId="LiveId" clId="{A6E8679C-D5D6-2842-894F-6A3C646F33A3}" dt="2022-05-23T13:07:04.729" v="1406" actId="20577"/>
          <ac:spMkLst>
            <pc:docMk/>
            <pc:sldMk cId="2816803922" sldId="271"/>
            <ac:spMk id="43" creationId="{848BFD2A-0B28-B0BC-598C-7ECCDBDC8B96}"/>
          </ac:spMkLst>
        </pc:spChg>
        <pc:picChg chg="add mod">
          <ac:chgData name="Алексей Акулов" userId="f39e03c675764db8" providerId="LiveId" clId="{A6E8679C-D5D6-2842-894F-6A3C646F33A3}" dt="2022-05-23T13:06:14.315" v="1377" actId="207"/>
          <ac:picMkLst>
            <pc:docMk/>
            <pc:sldMk cId="2816803922" sldId="271"/>
            <ac:picMk id="3" creationId="{8AD66E46-9118-CC8C-066F-B0399E0EF308}"/>
          </ac:picMkLst>
        </pc:picChg>
        <pc:picChg chg="del mod">
          <ac:chgData name="Алексей Акулов" userId="f39e03c675764db8" providerId="LiveId" clId="{A6E8679C-D5D6-2842-894F-6A3C646F33A3}" dt="2022-05-23T13:06:22.669" v="1378" actId="478"/>
          <ac:picMkLst>
            <pc:docMk/>
            <pc:sldMk cId="2816803922" sldId="271"/>
            <ac:picMk id="6" creationId="{F8BA1F0B-2596-7A46-24D9-223B8E97CD92}"/>
          </ac:picMkLst>
        </pc:picChg>
        <pc:picChg chg="add mod">
          <ac:chgData name="Алексей Акулов" userId="f39e03c675764db8" providerId="LiveId" clId="{A6E8679C-D5D6-2842-894F-6A3C646F33A3}" dt="2022-05-23T13:06:14.315" v="1377" actId="207"/>
          <ac:picMkLst>
            <pc:docMk/>
            <pc:sldMk cId="2816803922" sldId="271"/>
            <ac:picMk id="7" creationId="{5B7854D7-062D-2AE0-AF22-2B21CF7C7DBA}"/>
          </ac:picMkLst>
        </pc:picChg>
        <pc:picChg chg="add del mod">
          <ac:chgData name="Алексей Акулов" userId="f39e03c675764db8" providerId="LiveId" clId="{A6E8679C-D5D6-2842-894F-6A3C646F33A3}" dt="2022-05-23T13:08:16.354" v="1422" actId="478"/>
          <ac:picMkLst>
            <pc:docMk/>
            <pc:sldMk cId="2816803922" sldId="271"/>
            <ac:picMk id="12" creationId="{50ABB927-82D4-E171-7CA9-D488A7984232}"/>
          </ac:picMkLst>
        </pc:picChg>
        <pc:picChg chg="add del mod">
          <ac:chgData name="Алексей Акулов" userId="f39e03c675764db8" providerId="LiveId" clId="{A6E8679C-D5D6-2842-894F-6A3C646F33A3}" dt="2022-05-23T13:07:33.563" v="1412" actId="478"/>
          <ac:picMkLst>
            <pc:docMk/>
            <pc:sldMk cId="2816803922" sldId="271"/>
            <ac:picMk id="14" creationId="{7BE38473-2FCE-6013-A330-9866F53F6A1D}"/>
          </ac:picMkLst>
        </pc:picChg>
        <pc:picChg chg="add del mod">
          <ac:chgData name="Алексей Акулов" userId="f39e03c675764db8" providerId="LiveId" clId="{A6E8679C-D5D6-2842-894F-6A3C646F33A3}" dt="2022-05-23T13:08:14.350" v="1421" actId="478"/>
          <ac:picMkLst>
            <pc:docMk/>
            <pc:sldMk cId="2816803922" sldId="271"/>
            <ac:picMk id="17" creationId="{B3BCC1C8-9515-5472-F397-D045EEDE17F7}"/>
          </ac:picMkLst>
        </pc:picChg>
        <pc:picChg chg="mod">
          <ac:chgData name="Алексей Акулов" userId="f39e03c675764db8" providerId="LiveId" clId="{A6E8679C-D5D6-2842-894F-6A3C646F33A3}" dt="2022-05-23T13:09:57.610" v="1443" actId="14100"/>
          <ac:picMkLst>
            <pc:docMk/>
            <pc:sldMk cId="2816803922" sldId="271"/>
            <ac:picMk id="41" creationId="{AB5F1BBF-EA88-6A7C-4F7E-B56AAA270E08}"/>
          </ac:picMkLst>
        </pc:picChg>
        <pc:picChg chg="add del mod">
          <ac:chgData name="Алексей Акулов" userId="f39e03c675764db8" providerId="LiveId" clId="{A6E8679C-D5D6-2842-894F-6A3C646F33A3}" dt="2022-05-23T13:08:12.467" v="1420" actId="478"/>
          <ac:picMkLst>
            <pc:docMk/>
            <pc:sldMk cId="2816803922" sldId="271"/>
            <ac:picMk id="42" creationId="{D24F41E6-93F7-5F2C-6518-14678B943CA6}"/>
          </ac:picMkLst>
        </pc:picChg>
        <pc:picChg chg="add mod">
          <ac:chgData name="Алексей Акулов" userId="f39e03c675764db8" providerId="LiveId" clId="{A6E8679C-D5D6-2842-894F-6A3C646F33A3}" dt="2022-05-23T13:12:11.345" v="1490" actId="1036"/>
          <ac:picMkLst>
            <pc:docMk/>
            <pc:sldMk cId="2816803922" sldId="271"/>
            <ac:picMk id="45" creationId="{0D135ECE-5F36-627C-D097-A0BB89DCE37D}"/>
          </ac:picMkLst>
        </pc:picChg>
        <pc:picChg chg="add mod">
          <ac:chgData name="Алексей Акулов" userId="f39e03c675764db8" providerId="LiveId" clId="{A6E8679C-D5D6-2842-894F-6A3C646F33A3}" dt="2022-05-23T13:12:24.352" v="1531" actId="1038"/>
          <ac:picMkLst>
            <pc:docMk/>
            <pc:sldMk cId="2816803922" sldId="271"/>
            <ac:picMk id="46" creationId="{3F7EA0E7-399F-E35E-32AE-F0F4FFDF3938}"/>
          </ac:picMkLst>
        </pc:picChg>
        <pc:picChg chg="add mod">
          <ac:chgData name="Алексей Акулов" userId="f39e03c675764db8" providerId="LiveId" clId="{A6E8679C-D5D6-2842-894F-6A3C646F33A3}" dt="2022-05-23T13:13:07.720" v="1546" actId="1035"/>
          <ac:picMkLst>
            <pc:docMk/>
            <pc:sldMk cId="2816803922" sldId="271"/>
            <ac:picMk id="48" creationId="{5F07B4BB-6BD6-CA75-F483-AF944A70B176}"/>
          </ac:picMkLst>
        </pc:picChg>
        <pc:picChg chg="add mod">
          <ac:chgData name="Алексей Акулов" userId="f39e03c675764db8" providerId="LiveId" clId="{A6E8679C-D5D6-2842-894F-6A3C646F33A3}" dt="2022-05-23T13:14:45.552" v="1549" actId="207"/>
          <ac:picMkLst>
            <pc:docMk/>
            <pc:sldMk cId="2816803922" sldId="271"/>
            <ac:picMk id="50" creationId="{2452361E-C88A-9F10-BA71-C302219BD872}"/>
          </ac:picMkLst>
        </pc:picChg>
        <pc:picChg chg="add mod">
          <ac:chgData name="Алексей Акулов" userId="f39e03c675764db8" providerId="LiveId" clId="{A6E8679C-D5D6-2842-894F-6A3C646F33A3}" dt="2022-05-23T13:16:08.861" v="1568" actId="1036"/>
          <ac:picMkLst>
            <pc:docMk/>
            <pc:sldMk cId="2816803922" sldId="271"/>
            <ac:picMk id="51" creationId="{56EE1278-ED5E-3DE2-AF42-9A511C137518}"/>
          </ac:picMkLst>
        </pc:picChg>
        <pc:picChg chg="add mod">
          <ac:chgData name="Алексей Акулов" userId="f39e03c675764db8" providerId="LiveId" clId="{A6E8679C-D5D6-2842-894F-6A3C646F33A3}" dt="2022-05-23T13:16:12.204" v="1574" actId="1035"/>
          <ac:picMkLst>
            <pc:docMk/>
            <pc:sldMk cId="2816803922" sldId="271"/>
            <ac:picMk id="52" creationId="{45A74A87-4327-0570-9645-D7EE4E4D8D42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3T13:27:22.012" v="1887" actId="207"/>
        <pc:sldMkLst>
          <pc:docMk/>
          <pc:sldMk cId="3438357309" sldId="272"/>
        </pc:sldMkLst>
        <pc:spChg chg="mod">
          <ac:chgData name="Алексей Акулов" userId="f39e03c675764db8" providerId="LiveId" clId="{A6E8679C-D5D6-2842-894F-6A3C646F33A3}" dt="2022-05-23T13:18:26.274" v="1637" actId="113"/>
          <ac:spMkLst>
            <pc:docMk/>
            <pc:sldMk cId="3438357309" sldId="272"/>
            <ac:spMk id="5" creationId="{D12D6032-E4FE-42E4-8135-7B32028A8E81}"/>
          </ac:spMkLst>
        </pc:spChg>
        <pc:spChg chg="del">
          <ac:chgData name="Алексей Акулов" userId="f39e03c675764db8" providerId="LiveId" clId="{A6E8679C-D5D6-2842-894F-6A3C646F33A3}" dt="2022-05-23T13:26:36.233" v="1878" actId="478"/>
          <ac:spMkLst>
            <pc:docMk/>
            <pc:sldMk cId="3438357309" sldId="272"/>
            <ac:spMk id="20" creationId="{0B5242F0-FE89-6271-0F26-F5FEB9960349}"/>
          </ac:spMkLst>
        </pc:spChg>
        <pc:spChg chg="mod">
          <ac:chgData name="Алексей Акулов" userId="f39e03c675764db8" providerId="LiveId" clId="{A6E8679C-D5D6-2842-894F-6A3C646F33A3}" dt="2022-05-23T13:25:52.704" v="1874" actId="20577"/>
          <ac:spMkLst>
            <pc:docMk/>
            <pc:sldMk cId="3438357309" sldId="272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3T13:26:31.219" v="1876" actId="478"/>
          <ac:picMkLst>
            <pc:docMk/>
            <pc:sldMk cId="3438357309" sldId="272"/>
            <ac:picMk id="3" creationId="{8AD66E46-9118-CC8C-066F-B0399E0EF308}"/>
          </ac:picMkLst>
        </pc:picChg>
        <pc:picChg chg="add mod">
          <ac:chgData name="Алексей Акулов" userId="f39e03c675764db8" providerId="LiveId" clId="{A6E8679C-D5D6-2842-894F-6A3C646F33A3}" dt="2022-05-23T13:27:22.012" v="1887" actId="207"/>
          <ac:picMkLst>
            <pc:docMk/>
            <pc:sldMk cId="3438357309" sldId="272"/>
            <ac:picMk id="4" creationId="{8C6D29B8-7AAD-B3F2-402B-4087F3A58886}"/>
          </ac:picMkLst>
        </pc:picChg>
        <pc:picChg chg="del">
          <ac:chgData name="Алексей Акулов" userId="f39e03c675764db8" providerId="LiveId" clId="{A6E8679C-D5D6-2842-894F-6A3C646F33A3}" dt="2022-05-23T13:26:29.978" v="1875" actId="478"/>
          <ac:picMkLst>
            <pc:docMk/>
            <pc:sldMk cId="3438357309" sldId="272"/>
            <ac:picMk id="7" creationId="{5B7854D7-062D-2AE0-AF22-2B21CF7C7DBA}"/>
          </ac:picMkLst>
        </pc:picChg>
        <pc:picChg chg="del">
          <ac:chgData name="Алексей Акулов" userId="f39e03c675764db8" providerId="LiveId" clId="{A6E8679C-D5D6-2842-894F-6A3C646F33A3}" dt="2022-05-23T13:26:37.565" v="1879" actId="478"/>
          <ac:picMkLst>
            <pc:docMk/>
            <pc:sldMk cId="3438357309" sldId="272"/>
            <ac:picMk id="41" creationId="{AB5F1BBF-EA88-6A7C-4F7E-B56AAA270E08}"/>
          </ac:picMkLst>
        </pc:picChg>
        <pc:picChg chg="add mod">
          <ac:chgData name="Алексей Акулов" userId="f39e03c675764db8" providerId="LiveId" clId="{A6E8679C-D5D6-2842-894F-6A3C646F33A3}" dt="2022-05-23T13:26:59.450" v="1882" actId="167"/>
          <ac:picMkLst>
            <pc:docMk/>
            <pc:sldMk cId="3438357309" sldId="272"/>
            <ac:picMk id="42" creationId="{F8EF9423-1BEA-6D67-E441-1809A9329701}"/>
          </ac:picMkLst>
        </pc:picChg>
        <pc:picChg chg="del">
          <ac:chgData name="Алексей Акулов" userId="f39e03c675764db8" providerId="LiveId" clId="{A6E8679C-D5D6-2842-894F-6A3C646F33A3}" dt="2022-05-23T13:26:32.705" v="1877" actId="478"/>
          <ac:picMkLst>
            <pc:docMk/>
            <pc:sldMk cId="3438357309" sldId="272"/>
            <ac:picMk id="45" creationId="{0D135ECE-5F36-627C-D097-A0BB89DCE37D}"/>
          </ac:picMkLst>
        </pc:picChg>
        <pc:picChg chg="del">
          <ac:chgData name="Алексей Акулов" userId="f39e03c675764db8" providerId="LiveId" clId="{A6E8679C-D5D6-2842-894F-6A3C646F33A3}" dt="2022-05-23T13:26:36.233" v="1878" actId="478"/>
          <ac:picMkLst>
            <pc:docMk/>
            <pc:sldMk cId="3438357309" sldId="272"/>
            <ac:picMk id="46" creationId="{3F7EA0E7-399F-E35E-32AE-F0F4FFDF3938}"/>
          </ac:picMkLst>
        </pc:picChg>
        <pc:picChg chg="del">
          <ac:chgData name="Алексей Акулов" userId="f39e03c675764db8" providerId="LiveId" clId="{A6E8679C-D5D6-2842-894F-6A3C646F33A3}" dt="2022-05-23T13:26:36.233" v="1878" actId="478"/>
          <ac:picMkLst>
            <pc:docMk/>
            <pc:sldMk cId="3438357309" sldId="272"/>
            <ac:picMk id="48" creationId="{5F07B4BB-6BD6-CA75-F483-AF944A70B176}"/>
          </ac:picMkLst>
        </pc:picChg>
        <pc:picChg chg="del">
          <ac:chgData name="Алексей Акулов" userId="f39e03c675764db8" providerId="LiveId" clId="{A6E8679C-D5D6-2842-894F-6A3C646F33A3}" dt="2022-05-23T13:26:36.233" v="1878" actId="478"/>
          <ac:picMkLst>
            <pc:docMk/>
            <pc:sldMk cId="3438357309" sldId="272"/>
            <ac:picMk id="50" creationId="{2452361E-C88A-9F10-BA71-C302219BD872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3T14:12:28.932" v="1980"/>
        <pc:sldMkLst>
          <pc:docMk/>
          <pc:sldMk cId="960605406" sldId="273"/>
        </pc:sldMkLst>
        <pc:spChg chg="mod">
          <ac:chgData name="Алексей Акулов" userId="f39e03c675764db8" providerId="LiveId" clId="{A6E8679C-D5D6-2842-894F-6A3C646F33A3}" dt="2022-05-23T13:33:53.979" v="1970" actId="20577"/>
          <ac:spMkLst>
            <pc:docMk/>
            <pc:sldMk cId="960605406" sldId="273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3T14:12:28.362" v="1979" actId="478"/>
          <ac:picMkLst>
            <pc:docMk/>
            <pc:sldMk cId="960605406" sldId="273"/>
            <ac:picMk id="4" creationId="{8C6D29B8-7AAD-B3F2-402B-4087F3A58886}"/>
          </ac:picMkLst>
        </pc:picChg>
        <pc:picChg chg="add mod">
          <ac:chgData name="Алексей Акулов" userId="f39e03c675764db8" providerId="LiveId" clId="{A6E8679C-D5D6-2842-894F-6A3C646F33A3}" dt="2022-05-23T14:12:28.932" v="1980"/>
          <ac:picMkLst>
            <pc:docMk/>
            <pc:sldMk cId="960605406" sldId="273"/>
            <ac:picMk id="41" creationId="{2DB4745F-701B-700F-CA08-E6DDEACDE36B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6T10:52:41.264" v="3377"/>
        <pc:sldMkLst>
          <pc:docMk/>
          <pc:sldMk cId="2511037288" sldId="274"/>
        </pc:sldMkLst>
        <pc:spChg chg="mod">
          <ac:chgData name="Алексей Акулов" userId="f39e03c675764db8" providerId="LiveId" clId="{A6E8679C-D5D6-2842-894F-6A3C646F33A3}" dt="2022-05-25T10:09:06.530" v="2155" actId="20577"/>
          <ac:spMkLst>
            <pc:docMk/>
            <pc:sldMk cId="2511037288" sldId="274"/>
            <ac:spMk id="5" creationId="{D12D6032-E4FE-42E4-8135-7B32028A8E81}"/>
          </ac:spMkLst>
        </pc:spChg>
        <pc:spChg chg="mod">
          <ac:chgData name="Алексей Акулов" userId="f39e03c675764db8" providerId="LiveId" clId="{A6E8679C-D5D6-2842-894F-6A3C646F33A3}" dt="2022-05-26T10:52:41.264" v="3377"/>
          <ac:spMkLst>
            <pc:docMk/>
            <pc:sldMk cId="2511037288" sldId="274"/>
            <ac:spMk id="43" creationId="{848BFD2A-0B28-B0BC-598C-7ECCDBDC8B96}"/>
          </ac:spMkLst>
        </pc:spChg>
        <pc:picChg chg="add del mod">
          <ac:chgData name="Алексей Акулов" userId="f39e03c675764db8" providerId="LiveId" clId="{A6E8679C-D5D6-2842-894F-6A3C646F33A3}" dt="2022-05-25T11:16:09.703" v="3187" actId="478"/>
          <ac:picMkLst>
            <pc:docMk/>
            <pc:sldMk cId="2511037288" sldId="274"/>
            <ac:picMk id="3" creationId="{7380EA1A-D3EB-EA71-75A9-B05F0A9B65EE}"/>
          </ac:picMkLst>
        </pc:picChg>
        <pc:picChg chg="add mod">
          <ac:chgData name="Алексей Акулов" userId="f39e03c675764db8" providerId="LiveId" clId="{A6E8679C-D5D6-2842-894F-6A3C646F33A3}" dt="2022-05-25T11:16:43.890" v="3192" actId="207"/>
          <ac:picMkLst>
            <pc:docMk/>
            <pc:sldMk cId="2511037288" sldId="274"/>
            <ac:picMk id="4" creationId="{2DD531AE-8462-E09E-B172-D5ECA3120B29}"/>
          </ac:picMkLst>
        </pc:picChg>
        <pc:picChg chg="del mod">
          <ac:chgData name="Алексей Акулов" userId="f39e03c675764db8" providerId="LiveId" clId="{A6E8679C-D5D6-2842-894F-6A3C646F33A3}" dt="2022-05-23T14:11:50.947" v="1973" actId="478"/>
          <ac:picMkLst>
            <pc:docMk/>
            <pc:sldMk cId="2511037288" sldId="274"/>
            <ac:picMk id="4" creationId="{8C6D29B8-7AAD-B3F2-402B-4087F3A58886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5:57.009" v="3186" actId="207"/>
        <pc:sldMkLst>
          <pc:docMk/>
          <pc:sldMk cId="2258560091" sldId="275"/>
        </pc:sldMkLst>
        <pc:spChg chg="mod">
          <ac:chgData name="Алексей Акулов" userId="f39e03c675764db8" providerId="LiveId" clId="{A6E8679C-D5D6-2842-894F-6A3C646F33A3}" dt="2022-05-25T10:08:50.690" v="2151" actId="20577"/>
          <ac:spMkLst>
            <pc:docMk/>
            <pc:sldMk cId="2258560091" sldId="275"/>
            <ac:spMk id="5" creationId="{D12D6032-E4FE-42E4-8135-7B32028A8E81}"/>
          </ac:spMkLst>
        </pc:spChg>
        <pc:spChg chg="mod">
          <ac:chgData name="Алексей Акулов" userId="f39e03c675764db8" providerId="LiveId" clId="{A6E8679C-D5D6-2842-894F-6A3C646F33A3}" dt="2022-05-25T10:11:49.610" v="2226" actId="20577"/>
          <ac:spMkLst>
            <pc:docMk/>
            <pc:sldMk cId="2258560091" sldId="275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5T11:15:15.224" v="3181" actId="478"/>
          <ac:picMkLst>
            <pc:docMk/>
            <pc:sldMk cId="2258560091" sldId="275"/>
            <ac:picMk id="3" creationId="{7380EA1A-D3EB-EA71-75A9-B05F0A9B65EE}"/>
          </ac:picMkLst>
        </pc:picChg>
        <pc:picChg chg="add mod">
          <ac:chgData name="Алексей Акулов" userId="f39e03c675764db8" providerId="LiveId" clId="{A6E8679C-D5D6-2842-894F-6A3C646F33A3}" dt="2022-05-25T11:15:57.009" v="3186" actId="207"/>
          <ac:picMkLst>
            <pc:docMk/>
            <pc:sldMk cId="2258560091" sldId="275"/>
            <ac:picMk id="4" creationId="{8EC7DA0A-D36F-69AD-3EB1-DAC077941CD0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2:06.560" v="3150"/>
        <pc:sldMkLst>
          <pc:docMk/>
          <pc:sldMk cId="1942113325" sldId="276"/>
        </pc:sldMkLst>
        <pc:spChg chg="mod">
          <ac:chgData name="Алексей Акулов" userId="f39e03c675764db8" providerId="LiveId" clId="{A6E8679C-D5D6-2842-894F-6A3C646F33A3}" dt="2022-05-25T10:12:17.194" v="2240" actId="20577"/>
          <ac:spMkLst>
            <pc:docMk/>
            <pc:sldMk cId="1942113325" sldId="276"/>
            <ac:spMk id="5" creationId="{D12D6032-E4FE-42E4-8135-7B32028A8E81}"/>
          </ac:spMkLst>
        </pc:spChg>
        <pc:spChg chg="mod">
          <ac:chgData name="Алексей Акулов" userId="f39e03c675764db8" providerId="LiveId" clId="{A6E8679C-D5D6-2842-894F-6A3C646F33A3}" dt="2022-05-25T11:12:06.560" v="3150"/>
          <ac:spMkLst>
            <pc:docMk/>
            <pc:sldMk cId="1942113325" sldId="276"/>
            <ac:spMk id="43" creationId="{848BFD2A-0B28-B0BC-598C-7ECCDBDC8B96}"/>
          </ac:spMkLst>
        </pc:spChg>
        <pc:grpChg chg="add mod">
          <ac:chgData name="Алексей Акулов" userId="f39e03c675764db8" providerId="LiveId" clId="{A6E8679C-D5D6-2842-894F-6A3C646F33A3}" dt="2022-05-25T11:11:41.816" v="3148" actId="1076"/>
          <ac:grpSpMkLst>
            <pc:docMk/>
            <pc:sldMk cId="1942113325" sldId="276"/>
            <ac:grpSpMk id="2" creationId="{3B1B21AD-A5A6-7E1A-3C09-7371A15228D1}"/>
          </ac:grpSpMkLst>
        </pc:grpChg>
        <pc:picChg chg="del">
          <ac:chgData name="Алексей Акулов" userId="f39e03c675764db8" providerId="LiveId" clId="{A6E8679C-D5D6-2842-894F-6A3C646F33A3}" dt="2022-05-25T10:14:55.910" v="2241" actId="478"/>
          <ac:picMkLst>
            <pc:docMk/>
            <pc:sldMk cId="1942113325" sldId="276"/>
            <ac:picMk id="3" creationId="{7380EA1A-D3EB-EA71-75A9-B05F0A9B65EE}"/>
          </ac:picMkLst>
        </pc:picChg>
        <pc:picChg chg="mod">
          <ac:chgData name="Алексей Акулов" userId="f39e03c675764db8" providerId="LiveId" clId="{A6E8679C-D5D6-2842-894F-6A3C646F33A3}" dt="2022-05-25T11:11:41.816" v="3148" actId="1076"/>
          <ac:picMkLst>
            <pc:docMk/>
            <pc:sldMk cId="1942113325" sldId="276"/>
            <ac:picMk id="42" creationId="{F8EF9423-1BEA-6D67-E441-1809A9329701}"/>
          </ac:picMkLst>
        </pc:picChg>
        <pc:picChg chg="add mod">
          <ac:chgData name="Алексей Акулов" userId="f39e03c675764db8" providerId="LiveId" clId="{A6E8679C-D5D6-2842-894F-6A3C646F33A3}" dt="2022-05-25T11:11:41.816" v="3148" actId="1076"/>
          <ac:picMkLst>
            <pc:docMk/>
            <pc:sldMk cId="1942113325" sldId="276"/>
            <ac:picMk id="1026" creationId="{5A2BE8E0-35C8-7346-E2C7-1BF54E661ADA}"/>
          </ac:picMkLst>
        </pc:picChg>
        <pc:picChg chg="add mod">
          <ac:chgData name="Алексей Акулов" userId="f39e03c675764db8" providerId="LiveId" clId="{A6E8679C-D5D6-2842-894F-6A3C646F33A3}" dt="2022-05-25T11:11:41.816" v="3148" actId="1076"/>
          <ac:picMkLst>
            <pc:docMk/>
            <pc:sldMk cId="1942113325" sldId="276"/>
            <ac:picMk id="1028" creationId="{1EC116B2-9254-2FF2-91D3-A5E702558286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4:39.832" v="3177" actId="20578"/>
        <pc:sldMkLst>
          <pc:docMk/>
          <pc:sldMk cId="1710971115" sldId="277"/>
        </pc:sldMkLst>
        <pc:spChg chg="add del">
          <ac:chgData name="Алексей Акулов" userId="f39e03c675764db8" providerId="LiveId" clId="{A6E8679C-D5D6-2842-894F-6A3C646F33A3}" dt="2022-05-25T10:34:36.631" v="2469"/>
          <ac:spMkLst>
            <pc:docMk/>
            <pc:sldMk cId="1710971115" sldId="277"/>
            <ac:spMk id="3" creationId="{3E192623-D4A1-D495-3EE0-B8D8DD8169EA}"/>
          </ac:spMkLst>
        </pc:spChg>
        <pc:spChg chg="add del">
          <ac:chgData name="Алексей Акулов" userId="f39e03c675764db8" providerId="LiveId" clId="{A6E8679C-D5D6-2842-894F-6A3C646F33A3}" dt="2022-05-25T10:34:36.631" v="2469"/>
          <ac:spMkLst>
            <pc:docMk/>
            <pc:sldMk cId="1710971115" sldId="277"/>
            <ac:spMk id="4" creationId="{A5DBB05E-2C9C-824E-2388-2497D5742835}"/>
          </ac:spMkLst>
        </pc:spChg>
        <pc:spChg chg="mod">
          <ac:chgData name="Алексей Акулов" userId="f39e03c675764db8" providerId="LiveId" clId="{A6E8679C-D5D6-2842-894F-6A3C646F33A3}" dt="2022-05-25T11:14:39.832" v="3177" actId="20578"/>
          <ac:spMkLst>
            <pc:docMk/>
            <pc:sldMk cId="1710971115" sldId="277"/>
            <ac:spMk id="43" creationId="{848BFD2A-0B28-B0BC-598C-7ECCDBDC8B96}"/>
          </ac:spMkLst>
        </pc:spChg>
        <pc:grpChg chg="del">
          <ac:chgData name="Алексей Акулов" userId="f39e03c675764db8" providerId="LiveId" clId="{A6E8679C-D5D6-2842-894F-6A3C646F33A3}" dt="2022-05-25T10:30:09.471" v="2375" actId="165"/>
          <ac:grpSpMkLst>
            <pc:docMk/>
            <pc:sldMk cId="1710971115" sldId="277"/>
            <ac:grpSpMk id="2" creationId="{3B1B21AD-A5A6-7E1A-3C09-7371A15228D1}"/>
          </ac:grpSpMkLst>
        </pc:grpChg>
        <pc:picChg chg="mod topLvl">
          <ac:chgData name="Алексей Акулов" userId="f39e03c675764db8" providerId="LiveId" clId="{A6E8679C-D5D6-2842-894F-6A3C646F33A3}" dt="2022-05-25T10:31:26.382" v="2434" actId="1037"/>
          <ac:picMkLst>
            <pc:docMk/>
            <pc:sldMk cId="1710971115" sldId="277"/>
            <ac:picMk id="42" creationId="{F8EF9423-1BEA-6D67-E441-1809A9329701}"/>
          </ac:picMkLst>
        </pc:picChg>
        <pc:picChg chg="del mod topLvl">
          <ac:chgData name="Алексей Акулов" userId="f39e03c675764db8" providerId="LiveId" clId="{A6E8679C-D5D6-2842-894F-6A3C646F33A3}" dt="2022-05-25T10:33:23.630" v="2450" actId="478"/>
          <ac:picMkLst>
            <pc:docMk/>
            <pc:sldMk cId="1710971115" sldId="277"/>
            <ac:picMk id="1026" creationId="{5A2BE8E0-35C8-7346-E2C7-1BF54E661ADA}"/>
          </ac:picMkLst>
        </pc:picChg>
        <pc:picChg chg="del mod topLvl">
          <ac:chgData name="Алексей Акулов" userId="f39e03c675764db8" providerId="LiveId" clId="{A6E8679C-D5D6-2842-894F-6A3C646F33A3}" dt="2022-05-25T10:30:16.111" v="2376" actId="478"/>
          <ac:picMkLst>
            <pc:docMk/>
            <pc:sldMk cId="1710971115" sldId="277"/>
            <ac:picMk id="1028" creationId="{1EC116B2-9254-2FF2-91D3-A5E702558286}"/>
          </ac:picMkLst>
        </pc:picChg>
        <pc:picChg chg="add mod">
          <ac:chgData name="Алексей Акулов" userId="f39e03c675764db8" providerId="LiveId" clId="{A6E8679C-D5D6-2842-894F-6A3C646F33A3}" dt="2022-05-25T10:33:58.265" v="2467" actId="1036"/>
          <ac:picMkLst>
            <pc:docMk/>
            <pc:sldMk cId="1710971115" sldId="277"/>
            <ac:picMk id="3074" creationId="{7543F4AD-932F-86D9-900B-DBCFCE43C8F1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4:49.393" v="3178" actId="113"/>
        <pc:sldMkLst>
          <pc:docMk/>
          <pc:sldMk cId="2445524422" sldId="278"/>
        </pc:sldMkLst>
        <pc:spChg chg="add del mod">
          <ac:chgData name="Алексей Акулов" userId="f39e03c675764db8" providerId="LiveId" clId="{A6E8679C-D5D6-2842-894F-6A3C646F33A3}" dt="2022-05-25T10:44:22.759" v="2494"/>
          <ac:spMkLst>
            <pc:docMk/>
            <pc:sldMk cId="2445524422" sldId="278"/>
            <ac:spMk id="2" creationId="{E9352754-3407-552D-DB39-4037A72FE2C4}"/>
          </ac:spMkLst>
        </pc:spChg>
        <pc:spChg chg="mod">
          <ac:chgData name="Алексей Акулов" userId="f39e03c675764db8" providerId="LiveId" clId="{A6E8679C-D5D6-2842-894F-6A3C646F33A3}" dt="2022-05-25T11:14:49.393" v="3178" actId="113"/>
          <ac:spMkLst>
            <pc:docMk/>
            <pc:sldMk cId="2445524422" sldId="278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5T10:44:19.632" v="2492" actId="478"/>
          <ac:picMkLst>
            <pc:docMk/>
            <pc:sldMk cId="2445524422" sldId="278"/>
            <ac:picMk id="3074" creationId="{7543F4AD-932F-86D9-900B-DBCFCE43C8F1}"/>
          </ac:picMkLst>
        </pc:picChg>
        <pc:picChg chg="add mod">
          <ac:chgData name="Алексей Акулов" userId="f39e03c675764db8" providerId="LiveId" clId="{A6E8679C-D5D6-2842-894F-6A3C646F33A3}" dt="2022-05-25T10:45:06.647" v="2505" actId="1036"/>
          <ac:picMkLst>
            <pc:docMk/>
            <pc:sldMk cId="2445524422" sldId="278"/>
            <ac:picMk id="5122" creationId="{9805F51C-0079-9761-18EF-3B3C78136D67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4:52.803" v="3179" actId="113"/>
        <pc:sldMkLst>
          <pc:docMk/>
          <pc:sldMk cId="3648563222" sldId="279"/>
        </pc:sldMkLst>
        <pc:spChg chg="add del">
          <ac:chgData name="Алексей Акулов" userId="f39e03c675764db8" providerId="LiveId" clId="{A6E8679C-D5D6-2842-894F-6A3C646F33A3}" dt="2022-05-25T10:57:24.148" v="2819"/>
          <ac:spMkLst>
            <pc:docMk/>
            <pc:sldMk cId="3648563222" sldId="279"/>
            <ac:spMk id="2" creationId="{B64D68BE-1692-426B-5B03-80CCF3B8D245}"/>
          </ac:spMkLst>
        </pc:spChg>
        <pc:spChg chg="add del">
          <ac:chgData name="Алексей Акулов" userId="f39e03c675764db8" providerId="LiveId" clId="{A6E8679C-D5D6-2842-894F-6A3C646F33A3}" dt="2022-05-25T10:57:24.148" v="2819"/>
          <ac:spMkLst>
            <pc:docMk/>
            <pc:sldMk cId="3648563222" sldId="279"/>
            <ac:spMk id="3" creationId="{2C330A43-EEBC-BF7D-E470-A83D3E76059E}"/>
          </ac:spMkLst>
        </pc:spChg>
        <pc:spChg chg="mod">
          <ac:chgData name="Алексей Акулов" userId="f39e03c675764db8" providerId="LiveId" clId="{A6E8679C-D5D6-2842-894F-6A3C646F33A3}" dt="2022-05-25T11:14:52.803" v="3179" actId="113"/>
          <ac:spMkLst>
            <pc:docMk/>
            <pc:sldMk cId="3648563222" sldId="279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5T10:55:49.718" v="2793" actId="478"/>
          <ac:picMkLst>
            <pc:docMk/>
            <pc:sldMk cId="3648563222" sldId="279"/>
            <ac:picMk id="5122" creationId="{9805F51C-0079-9761-18EF-3B3C78136D67}"/>
          </ac:picMkLst>
        </pc:picChg>
        <pc:picChg chg="add mod">
          <ac:chgData name="Алексей Акулов" userId="f39e03c675764db8" providerId="LiveId" clId="{A6E8679C-D5D6-2842-894F-6A3C646F33A3}" dt="2022-05-25T10:56:08.342" v="2803" actId="1036"/>
          <ac:picMkLst>
            <pc:docMk/>
            <pc:sldMk cId="3648563222" sldId="279"/>
            <ac:picMk id="7170" creationId="{1A617DD9-EA21-B6A5-05E3-9A0C59AC4977}"/>
          </ac:picMkLst>
        </pc:picChg>
      </pc:sldChg>
      <pc:sldChg chg="addSp delSp modSp add mod">
        <pc:chgData name="Алексей Акулов" userId="f39e03c675764db8" providerId="LiveId" clId="{A6E8679C-D5D6-2842-894F-6A3C646F33A3}" dt="2022-05-25T11:14:56.351" v="3180" actId="113"/>
        <pc:sldMkLst>
          <pc:docMk/>
          <pc:sldMk cId="3597224224" sldId="280"/>
        </pc:sldMkLst>
        <pc:spChg chg="mod">
          <ac:chgData name="Алексей Акулов" userId="f39e03c675764db8" providerId="LiveId" clId="{A6E8679C-D5D6-2842-894F-6A3C646F33A3}" dt="2022-05-25T11:14:56.351" v="3180" actId="113"/>
          <ac:spMkLst>
            <pc:docMk/>
            <pc:sldMk cId="3597224224" sldId="280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5T11:00:37.786" v="2835" actId="478"/>
          <ac:picMkLst>
            <pc:docMk/>
            <pc:sldMk cId="3597224224" sldId="280"/>
            <ac:picMk id="7170" creationId="{1A617DD9-EA21-B6A5-05E3-9A0C59AC4977}"/>
          </ac:picMkLst>
        </pc:picChg>
        <pc:picChg chg="add mod">
          <ac:chgData name="Алексей Акулов" userId="f39e03c675764db8" providerId="LiveId" clId="{A6E8679C-D5D6-2842-894F-6A3C646F33A3}" dt="2022-05-25T11:00:52.669" v="2844" actId="1036"/>
          <ac:picMkLst>
            <pc:docMk/>
            <pc:sldMk cId="3597224224" sldId="280"/>
            <ac:picMk id="9218" creationId="{72C611FB-87DE-FF67-3504-B72D052212C2}"/>
          </ac:picMkLst>
        </pc:picChg>
      </pc:sldChg>
      <pc:sldChg chg="delSp modSp add mod">
        <pc:chgData name="Алексей Акулов" userId="f39e03c675764db8" providerId="LiveId" clId="{A6E8679C-D5D6-2842-894F-6A3C646F33A3}" dt="2022-05-25T11:47:31.357" v="3333" actId="113"/>
        <pc:sldMkLst>
          <pc:docMk/>
          <pc:sldMk cId="2721160903" sldId="281"/>
        </pc:sldMkLst>
        <pc:spChg chg="mod">
          <ac:chgData name="Алексей Акулов" userId="f39e03c675764db8" providerId="LiveId" clId="{A6E8679C-D5D6-2842-894F-6A3C646F33A3}" dt="2022-05-25T11:44:01.173" v="3240" actId="20577"/>
          <ac:spMkLst>
            <pc:docMk/>
            <pc:sldMk cId="2721160903" sldId="281"/>
            <ac:spMk id="5" creationId="{D12D6032-E4FE-42E4-8135-7B32028A8E81}"/>
          </ac:spMkLst>
        </pc:spChg>
        <pc:spChg chg="mod">
          <ac:chgData name="Алексей Акулов" userId="f39e03c675764db8" providerId="LiveId" clId="{A6E8679C-D5D6-2842-894F-6A3C646F33A3}" dt="2022-05-25T11:47:31.357" v="3333" actId="113"/>
          <ac:spMkLst>
            <pc:docMk/>
            <pc:sldMk cId="2721160903" sldId="281"/>
            <ac:spMk id="43" creationId="{848BFD2A-0B28-B0BC-598C-7ECCDBDC8B96}"/>
          </ac:spMkLst>
        </pc:spChg>
        <pc:picChg chg="del">
          <ac:chgData name="Алексей Акулов" userId="f39e03c675764db8" providerId="LiveId" clId="{A6E8679C-D5D6-2842-894F-6A3C646F33A3}" dt="2022-05-25T11:44:05.275" v="3242" actId="478"/>
          <ac:picMkLst>
            <pc:docMk/>
            <pc:sldMk cId="2721160903" sldId="281"/>
            <ac:picMk id="42" creationId="{F8EF9423-1BEA-6D67-E441-1809A9329701}"/>
          </ac:picMkLst>
        </pc:picChg>
        <pc:picChg chg="del">
          <ac:chgData name="Алексей Акулов" userId="f39e03c675764db8" providerId="LiveId" clId="{A6E8679C-D5D6-2842-894F-6A3C646F33A3}" dt="2022-05-25T11:44:04.142" v="3241" actId="478"/>
          <ac:picMkLst>
            <pc:docMk/>
            <pc:sldMk cId="2721160903" sldId="281"/>
            <ac:picMk id="9218" creationId="{72C611FB-87DE-FF67-3504-B72D052212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314189"/>
            <a:ext cx="1395739" cy="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74765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17370514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59594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5928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642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712" y="6007853"/>
            <a:ext cx="1395739" cy="5430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63326-0C23-4A60-9B91-E35B34095F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47" y="332232"/>
            <a:ext cx="1533961" cy="2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27466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5391503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9FC5BD-2BB4-4221-99BB-4C1709B0ED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51" y="1874613"/>
            <a:ext cx="8999497" cy="1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0097ED5-7327-45D7-A85B-B5AFCB55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0881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936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73" r:id="rId3"/>
    <p:sldLayoutId id="2147483663" r:id="rId4"/>
    <p:sldLayoutId id="2147483664" r:id="rId5"/>
    <p:sldLayoutId id="2147483665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cephei.com/vosk/" TargetMode="External"/><Relationship Id="rId2" Type="http://schemas.openxmlformats.org/officeDocument/2006/relationships/hyperlink" Target="https://github.com/Uberi/speech_recognition#readme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microsoft.com/office/2007/relationships/hdphoto" Target="../media/hdphoto2.wdp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33BFD00-5033-B3CE-DAA7-79BC1F60C90F}"/>
              </a:ext>
            </a:extLst>
          </p:cNvPr>
          <p:cNvSpPr/>
          <p:nvPr/>
        </p:nvSpPr>
        <p:spPr>
          <a:xfrm>
            <a:off x="4044637" y="3136612"/>
            <a:ext cx="4102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900" lvl="0">
              <a:spcAft>
                <a:spcPts val="1000"/>
              </a:spcAft>
              <a:buClr>
                <a:prstClr val="white"/>
              </a:buClr>
            </a:pPr>
            <a:r>
              <a:rPr lang="ru-RU" sz="3200" dirty="0">
                <a:solidFill>
                  <a:srgbClr val="44546A"/>
                </a:solidFill>
                <a:latin typeface="+mj-lt"/>
              </a:rPr>
              <a:t>Классификация речи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D348B6-9766-0F8A-E58A-02F415935A5E}"/>
              </a:ext>
            </a:extLst>
          </p:cNvPr>
          <p:cNvSpPr/>
          <p:nvPr/>
        </p:nvSpPr>
        <p:spPr>
          <a:xfrm>
            <a:off x="8940800" y="4164955"/>
            <a:ext cx="32512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ru-RU" sz="1600" dirty="0">
                <a:solidFill>
                  <a:srgbClr val="44546A"/>
                </a:solidFill>
              </a:rPr>
              <a:t>Выполнил Акулов А. С.</a:t>
            </a:r>
          </a:p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ru-RU" sz="1600" dirty="0">
                <a:solidFill>
                  <a:srgbClr val="44546A"/>
                </a:solidFill>
              </a:rPr>
              <a:t>Преподаватель трека «Искусственный интеллект» образовательной программы «</a:t>
            </a:r>
            <a:r>
              <a:rPr lang="en-US" sz="1600" dirty="0">
                <a:solidFill>
                  <a:srgbClr val="44546A"/>
                </a:solidFill>
              </a:rPr>
              <a:t>IT </a:t>
            </a:r>
            <a:r>
              <a:rPr lang="ru-RU" sz="1600" dirty="0">
                <a:solidFill>
                  <a:srgbClr val="44546A"/>
                </a:solidFill>
              </a:rPr>
              <a:t>академия </a:t>
            </a:r>
            <a:r>
              <a:rPr lang="en-US" sz="1600" dirty="0">
                <a:solidFill>
                  <a:srgbClr val="44546A"/>
                </a:solidFill>
              </a:rPr>
              <a:t>Samsung</a:t>
            </a:r>
            <a:r>
              <a:rPr lang="ru-RU" sz="1600" dirty="0">
                <a:solidFill>
                  <a:srgbClr val="44546A"/>
                </a:solidFill>
              </a:rPr>
              <a:t>» Дальневосточный федеральный университет,</a:t>
            </a:r>
          </a:p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ru-RU" sz="1600" dirty="0">
                <a:solidFill>
                  <a:srgbClr val="44546A"/>
                </a:solidFill>
              </a:rPr>
              <a:t>Владивосток</a:t>
            </a:r>
          </a:p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ru-RU" sz="1600" dirty="0">
                <a:solidFill>
                  <a:srgbClr val="44546A"/>
                </a:solidFill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827366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Классификатор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4889199" cy="207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Решаем, какую новую информацию сохраним в состоянии ячейки: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сигмоидальный слой определяет, какие значения следует обновить,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гиперболический тангенс строит вектор новых значений-кандидатов, которые можно добавить в состояние ячейки</a:t>
            </a:r>
          </a:p>
        </p:txBody>
      </p:sp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32" y="1972447"/>
            <a:ext cx="5184468" cy="2749089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805F51C-0079-9761-18EF-3B3C7813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23" y="2498510"/>
            <a:ext cx="5126885" cy="158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2442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Классификатор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8BFD2A-0B28-B0BC-598C-7ECCDBDC8B96}"/>
                  </a:ext>
                </a:extLst>
              </p:cNvPr>
              <p:cNvSpPr txBox="1"/>
              <p:nvPr/>
            </p:nvSpPr>
            <p:spPr>
              <a:xfrm>
                <a:off x="725863" y="1423449"/>
                <a:ext cx="4889199" cy="220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900">
                  <a:spcAft>
                    <a:spcPts val="1000"/>
                  </a:spcAft>
                  <a:buClr>
                    <a:srgbClr val="44546A"/>
                  </a:buClr>
                </a:pPr>
                <a:r>
                  <a:rPr lang="ru-RU" sz="1600" b="1" dirty="0">
                    <a:solidFill>
                      <a:schemeClr val="tx2"/>
                    </a:solidFill>
                  </a:rPr>
                  <a:t>Обновляем состояние ячейки:</a:t>
                </a:r>
              </a:p>
              <a:p>
                <a:pPr marL="342900" indent="-252000">
                  <a:spcAft>
                    <a:spcPts val="1000"/>
                  </a:spcAft>
                  <a:buClr>
                    <a:srgbClr val="44546A"/>
                  </a:buClr>
                  <a:buFont typeface="SamsungOne 450C" panose="020B0506030303020204" pitchFamily="34" charset="0"/>
                  <a:buChar char="◆"/>
                </a:pPr>
                <a:r>
                  <a:rPr lang="ru-RU" sz="1600" dirty="0">
                    <a:solidFill>
                      <a:schemeClr val="tx2"/>
                    </a:solidFill>
                  </a:rPr>
                  <a:t>умножаем старое состояние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 - </a:t>
                </a:r>
                <a:r>
                  <a:rPr lang="ru-RU" sz="1600" dirty="0">
                    <a:solidFill>
                      <a:schemeClr val="tx2"/>
                    </a:solidFill>
                  </a:rPr>
                  <a:t> забываем то, что решили забыть,</a:t>
                </a:r>
              </a:p>
              <a:p>
                <a:pPr marL="342900" indent="-252000">
                  <a:spcAft>
                    <a:spcPts val="1000"/>
                  </a:spcAft>
                  <a:buClr>
                    <a:srgbClr val="44546A"/>
                  </a:buClr>
                  <a:buFont typeface="SamsungOne 450C" panose="020B0506030303020204" pitchFamily="34" charset="0"/>
                  <a:buChar char="◆"/>
                </a:pPr>
                <a:r>
                  <a:rPr lang="ru-RU" sz="1600" dirty="0">
                    <a:solidFill>
                      <a:schemeClr val="tx2"/>
                    </a:solidFill>
                  </a:rPr>
                  <a:t>прибавляем новые значения-кандидаты, умноженные на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  (</a:t>
                </a:r>
                <a:r>
                  <a:rPr lang="ru-RU" sz="1600" dirty="0">
                    <a:solidFill>
                      <a:schemeClr val="tx2"/>
                    </a:solidFill>
                  </a:rPr>
                  <a:t>на сколько мы хотим обновить каждое из значений состояния</a:t>
                </a:r>
                <a:r>
                  <a:rPr lang="en-US" sz="1600" dirty="0">
                    <a:solidFill>
                      <a:schemeClr val="tx2"/>
                    </a:solidFill>
                  </a:rPr>
                  <a:t>)</a:t>
                </a:r>
                <a:r>
                  <a:rPr lang="ru-RU" sz="1600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90900">
                  <a:spcAft>
                    <a:spcPts val="1000"/>
                  </a:spcAft>
                  <a:buClr>
                    <a:srgbClr val="44546A"/>
                  </a:buClr>
                </a:pPr>
                <a:endParaRPr 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8BFD2A-0B28-B0BC-598C-7ECCDBDC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63" y="1423449"/>
                <a:ext cx="4889199" cy="2200602"/>
              </a:xfrm>
              <a:prstGeom prst="rect">
                <a:avLst/>
              </a:prstGeom>
              <a:blipFill>
                <a:blip r:embed="rId2"/>
                <a:stretch>
                  <a:fillRect t="-1149" r="-5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32" y="1972447"/>
            <a:ext cx="5184468" cy="2749089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A617DD9-EA21-B6A5-05E3-9A0C59AC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11" y="2525273"/>
            <a:ext cx="5129000" cy="158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56322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Классификатор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488919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Определяем выходные данные: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применяем сигмоидальный слой, который решает, какую информацию из состояния ячейки мы будем выводить,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к состоянию ячейки применяем гиперболический тангенс (выход - (</a:t>
            </a:r>
            <a:r>
              <a:rPr lang="en-US" sz="1600" dirty="0">
                <a:solidFill>
                  <a:schemeClr val="tx2"/>
                </a:solidFill>
              </a:rPr>
              <a:t>-1, </a:t>
            </a:r>
            <a:r>
              <a:rPr lang="ru-RU" sz="1600" dirty="0">
                <a:solidFill>
                  <a:schemeClr val="tx2"/>
                </a:solidFill>
              </a:rPr>
              <a:t>1)) и перемножаем с выходными значениями сигмоидального слоя, что позволяет выводить только требуемую информацию.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32" y="1972447"/>
            <a:ext cx="5184468" cy="2749089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2C611FB-87DE-FF67-3504-B72D0522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532" y="2496914"/>
            <a:ext cx="5184468" cy="15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2422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Ссылки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4889199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b="1" dirty="0" err="1">
                <a:solidFill>
                  <a:srgbClr val="44546A"/>
                </a:solidFill>
              </a:rPr>
              <a:t>Tensorflow</a:t>
            </a:r>
            <a:r>
              <a:rPr lang="en-US" sz="1600" b="1" dirty="0">
                <a:solidFill>
                  <a:srgbClr val="44546A"/>
                </a:solidFill>
              </a:rPr>
              <a:t> </a:t>
            </a:r>
            <a:r>
              <a:rPr lang="en-US" sz="1600" b="1" dirty="0" err="1">
                <a:solidFill>
                  <a:srgbClr val="44546A"/>
                </a:solidFill>
              </a:rPr>
              <a:t>Keras</a:t>
            </a:r>
            <a:r>
              <a:rPr lang="en-US" sz="1600" dirty="0">
                <a:solidFill>
                  <a:srgbClr val="44546A"/>
                </a:solidFill>
              </a:rPr>
              <a:t> - https://</a:t>
            </a:r>
            <a:r>
              <a:rPr lang="en-US" sz="1600" dirty="0" err="1">
                <a:solidFill>
                  <a:srgbClr val="44546A"/>
                </a:solidFill>
              </a:rPr>
              <a:t>www.tensorflow.org</a:t>
            </a:r>
            <a:r>
              <a:rPr lang="en-US" sz="1600" dirty="0">
                <a:solidFill>
                  <a:srgbClr val="44546A"/>
                </a:solidFill>
              </a:rPr>
              <a:t>/</a:t>
            </a:r>
            <a:r>
              <a:rPr lang="en-US" sz="1600" dirty="0" err="1">
                <a:solidFill>
                  <a:srgbClr val="44546A"/>
                </a:solidFill>
              </a:rPr>
              <a:t>api_docs</a:t>
            </a:r>
            <a:r>
              <a:rPr lang="en-US" sz="1600" dirty="0">
                <a:solidFill>
                  <a:srgbClr val="44546A"/>
                </a:solidFill>
              </a:rPr>
              <a:t>/python/</a:t>
            </a:r>
            <a:r>
              <a:rPr lang="en-US" sz="1600" dirty="0" err="1">
                <a:solidFill>
                  <a:srgbClr val="44546A"/>
                </a:solidFill>
              </a:rPr>
              <a:t>tf</a:t>
            </a:r>
            <a:r>
              <a:rPr lang="en-US" sz="1600" dirty="0">
                <a:solidFill>
                  <a:srgbClr val="44546A"/>
                </a:solidFill>
              </a:rPr>
              <a:t>/</a:t>
            </a:r>
            <a:r>
              <a:rPr lang="en-US" sz="1600" dirty="0" err="1">
                <a:solidFill>
                  <a:srgbClr val="44546A"/>
                </a:solidFill>
              </a:rPr>
              <a:t>keras</a:t>
            </a:r>
            <a:r>
              <a:rPr lang="en-US" sz="1600" dirty="0">
                <a:solidFill>
                  <a:srgbClr val="44546A"/>
                </a:solidFill>
              </a:rPr>
              <a:t>/</a:t>
            </a:r>
            <a:endParaRPr lang="ru-RU" sz="1600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b="1" dirty="0" err="1">
                <a:solidFill>
                  <a:srgbClr val="44546A"/>
                </a:solidFill>
              </a:rPr>
              <a:t>SpeechRecognition</a:t>
            </a:r>
            <a:r>
              <a:rPr lang="en-US" sz="1600" dirty="0">
                <a:solidFill>
                  <a:srgbClr val="44546A"/>
                </a:solidFill>
              </a:rPr>
              <a:t> - </a:t>
            </a:r>
            <a:r>
              <a:rPr lang="en-US" sz="1600" dirty="0">
                <a:solidFill>
                  <a:srgbClr val="44546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https://github.com/Uberi/</a:t>
            </a:r>
            <a:r>
              <a:rPr lang="en-US" sz="1600" dirty="0" err="1">
                <a:solidFill>
                  <a:srgbClr val="44546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speech_recognition#readme</a:t>
            </a:r>
            <a:endParaRPr lang="en-US" sz="1600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b="1" dirty="0">
                <a:solidFill>
                  <a:srgbClr val="44546A"/>
                </a:solidFill>
              </a:rPr>
              <a:t>VOSK</a:t>
            </a:r>
            <a:r>
              <a:rPr lang="en-US" sz="1600" dirty="0">
                <a:solidFill>
                  <a:srgbClr val="44546A"/>
                </a:solidFill>
              </a:rPr>
              <a:t> - </a:t>
            </a:r>
            <a:r>
              <a:rPr lang="en-US" sz="1600" dirty="0">
                <a:solidFill>
                  <a:srgbClr val="44546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https://alphacephei.com/vosk/</a:t>
            </a:r>
            <a:endParaRPr lang="en-US" sz="1600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b="1" dirty="0">
                <a:solidFill>
                  <a:srgbClr val="44546A"/>
                </a:solidFill>
              </a:rPr>
              <a:t>LSTM</a:t>
            </a:r>
            <a:r>
              <a:rPr lang="en-US" sz="1600" dirty="0">
                <a:solidFill>
                  <a:srgbClr val="44546A"/>
                </a:solidFill>
              </a:rPr>
              <a:t> - http://</a:t>
            </a:r>
            <a:r>
              <a:rPr lang="en-US" sz="1600" dirty="0" err="1">
                <a:solidFill>
                  <a:srgbClr val="44546A"/>
                </a:solidFill>
              </a:rPr>
              <a:t>colah.github.io</a:t>
            </a:r>
            <a:r>
              <a:rPr lang="en-US" sz="1600" dirty="0">
                <a:solidFill>
                  <a:srgbClr val="44546A"/>
                </a:solidFill>
              </a:rPr>
              <a:t>/posts/2015-08-Understanding-LSTMs/</a:t>
            </a:r>
            <a:endParaRPr lang="ru-RU" sz="1600" dirty="0">
              <a:solidFill>
                <a:srgbClr val="44546A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60903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DF3E29-15BE-7141-83E5-30F24CAB403D}"/>
              </a:ext>
            </a:extLst>
          </p:cNvPr>
          <p:cNvSpPr/>
          <p:nvPr/>
        </p:nvSpPr>
        <p:spPr>
          <a:xfrm>
            <a:off x="4044637" y="3136612"/>
            <a:ext cx="4054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900" lvl="0">
              <a:spcAft>
                <a:spcPts val="1000"/>
              </a:spcAft>
              <a:buClr>
                <a:prstClr val="white"/>
              </a:buClr>
            </a:pPr>
            <a:r>
              <a:rPr lang="ru-RU" sz="3200" b="1" dirty="0">
                <a:solidFill>
                  <a:srgbClr val="44546A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82733961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DCE334-9CB2-4FD7-A224-6C44E9C7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en-US" dirty="0"/>
              <a:t>Presentation Colors</a:t>
            </a:r>
            <a:endParaRPr lang="ru-RU" dirty="0"/>
          </a:p>
        </p:txBody>
      </p:sp>
      <p:pic>
        <p:nvPicPr>
          <p:cNvPr id="5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61BC5116-2DCB-43A7-9168-279D9AB2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61" y="1467197"/>
            <a:ext cx="1879725" cy="996733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D67C0-2959-4085-9D31-26AB43D49019}"/>
              </a:ext>
            </a:extLst>
          </p:cNvPr>
          <p:cNvSpPr txBox="1"/>
          <p:nvPr/>
        </p:nvSpPr>
        <p:spPr>
          <a:xfrm>
            <a:off x="2948882" y="1449353"/>
            <a:ext cx="151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en-US" sz="1600" dirty="0">
                <a:solidFill>
                  <a:srgbClr val="44546A"/>
                </a:solidFill>
              </a:rPr>
              <a:t>Image Mask</a:t>
            </a:r>
            <a:endParaRPr lang="ru-RU" sz="1600" dirty="0">
              <a:solidFill>
                <a:srgbClr val="44546A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037D80-416C-4DEB-8323-4AE0B68548EC}"/>
              </a:ext>
            </a:extLst>
          </p:cNvPr>
          <p:cNvSpPr/>
          <p:nvPr/>
        </p:nvSpPr>
        <p:spPr>
          <a:xfrm>
            <a:off x="981361" y="2810974"/>
            <a:ext cx="646267" cy="64626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4349C-5877-463E-89B3-0FC53ABB7D30}"/>
              </a:ext>
            </a:extLst>
          </p:cNvPr>
          <p:cNvSpPr txBox="1"/>
          <p:nvPr/>
        </p:nvSpPr>
        <p:spPr>
          <a:xfrm>
            <a:off x="1627628" y="2799699"/>
            <a:ext cx="151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en-US" sz="1600" dirty="0">
                <a:solidFill>
                  <a:srgbClr val="44546A"/>
                </a:solidFill>
              </a:rPr>
              <a:t>Text Color</a:t>
            </a:r>
            <a:endParaRPr lang="ru-RU" sz="1600" dirty="0">
              <a:solidFill>
                <a:srgbClr val="44546A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35AB71-F919-4DC1-918C-F9D854384FC8}"/>
              </a:ext>
            </a:extLst>
          </p:cNvPr>
          <p:cNvSpPr/>
          <p:nvPr/>
        </p:nvSpPr>
        <p:spPr>
          <a:xfrm>
            <a:off x="981361" y="3627632"/>
            <a:ext cx="646267" cy="64626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710EC-1F5B-451C-83DB-E5C2A15E94C7}"/>
              </a:ext>
            </a:extLst>
          </p:cNvPr>
          <p:cNvSpPr txBox="1"/>
          <p:nvPr/>
        </p:nvSpPr>
        <p:spPr>
          <a:xfrm>
            <a:off x="1627628" y="3616357"/>
            <a:ext cx="1519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en-US" sz="1600" dirty="0">
                <a:solidFill>
                  <a:srgbClr val="44546A"/>
                </a:solidFill>
                <a:latin typeface="+mj-lt"/>
              </a:rPr>
              <a:t>Bold Text Color</a:t>
            </a:r>
            <a:endParaRPr lang="ru-RU" sz="16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3" name="Ромб 12">
            <a:extLst>
              <a:ext uri="{FF2B5EF4-FFF2-40B4-BE49-F238E27FC236}">
                <a16:creationId xmlns:a16="http://schemas.microsoft.com/office/drawing/2014/main" id="{D188192B-2669-4C17-9F9F-F76F432ECA4B}"/>
              </a:ext>
            </a:extLst>
          </p:cNvPr>
          <p:cNvSpPr/>
          <p:nvPr/>
        </p:nvSpPr>
        <p:spPr>
          <a:xfrm>
            <a:off x="4726656" y="1467197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53F18C6-536A-4C5C-94AE-422FC54E5A38}"/>
              </a:ext>
            </a:extLst>
          </p:cNvPr>
          <p:cNvGrpSpPr/>
          <p:nvPr/>
        </p:nvGrpSpPr>
        <p:grpSpPr>
          <a:xfrm>
            <a:off x="6214062" y="1811301"/>
            <a:ext cx="130630" cy="563076"/>
            <a:chOff x="7081442" y="2246001"/>
            <a:chExt cx="130630" cy="563076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7312B7B9-9A5A-4C57-ACA6-478AB7209BC2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44546A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985CB22-4159-44A7-8AC7-606C255CFAA7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44546A"/>
                </a:solidFill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B1B9ED3B-3610-4013-8C6C-9254A0459DAA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44546A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1CD0BB-3226-4E19-BF05-7FF7B7886ED2}"/>
              </a:ext>
            </a:extLst>
          </p:cNvPr>
          <p:cNvSpPr txBox="1"/>
          <p:nvPr/>
        </p:nvSpPr>
        <p:spPr>
          <a:xfrm>
            <a:off x="6538876" y="1449353"/>
            <a:ext cx="1519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chemeClr val="bg1"/>
              </a:buClr>
            </a:pPr>
            <a:r>
              <a:rPr lang="en-US" sz="1600" dirty="0">
                <a:solidFill>
                  <a:srgbClr val="44546A"/>
                </a:solidFill>
              </a:rPr>
              <a:t>Design Elements</a:t>
            </a:r>
            <a:endParaRPr lang="ru-RU" sz="1600" dirty="0">
              <a:solidFill>
                <a:srgbClr val="44546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C40F9F-1335-4610-A4FC-CEA3AA3ECBBE}"/>
              </a:ext>
            </a:extLst>
          </p:cNvPr>
          <p:cNvSpPr txBox="1"/>
          <p:nvPr/>
        </p:nvSpPr>
        <p:spPr>
          <a:xfrm>
            <a:off x="4468872" y="3072492"/>
            <a:ext cx="5052768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rgbClr val="44546A"/>
                </a:solidFill>
              </a:rPr>
              <a:t>Number 01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rgbClr val="44546A"/>
                </a:solidFill>
              </a:rPr>
              <a:t>Number 02</a:t>
            </a:r>
            <a:endParaRPr lang="ru-RU" sz="16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8966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AB5F1BBF-EA88-6A7C-4F7E-B56AAA27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09" y="1484411"/>
            <a:ext cx="4091827" cy="216971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Цель и назначение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208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Цель: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Автоматизация процесса классификации записанной речи на русском языке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Назначение: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Подача команд голосовому ассистенту,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Обработка результатов опросов.</a:t>
            </a:r>
          </a:p>
        </p:txBody>
      </p:sp>
      <p:pic>
        <p:nvPicPr>
          <p:cNvPr id="6" name="Рисунок 5" descr="Радиомикрофон со сплошной заливкой">
            <a:extLst>
              <a:ext uri="{FF2B5EF4-FFF2-40B4-BE49-F238E27FC236}">
                <a16:creationId xmlns:a16="http://schemas.microsoft.com/office/drawing/2014/main" id="{F8BA1F0B-2596-7A46-24D9-223B8E97C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1795" y="1796195"/>
            <a:ext cx="1546141" cy="15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AB5F1BBF-EA88-6A7C-4F7E-B56AAA27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8631" y="1484411"/>
            <a:ext cx="5687505" cy="445323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Задачи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Обзор существующих решений для транскрипции речи в текст на языке программирования </a:t>
            </a:r>
            <a:r>
              <a:rPr lang="en-US" sz="1600" dirty="0">
                <a:solidFill>
                  <a:schemeClr val="tx2"/>
                </a:solidFill>
              </a:rPr>
              <a:t>Python.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Демонстрация использования </a:t>
            </a:r>
            <a:r>
              <a:rPr lang="en-US" sz="1600" dirty="0">
                <a:solidFill>
                  <a:schemeClr val="tx2"/>
                </a:solidFill>
              </a:rPr>
              <a:t>API </a:t>
            </a:r>
            <a:r>
              <a:rPr lang="ru-RU" sz="1600" dirty="0">
                <a:solidFill>
                  <a:schemeClr val="tx2"/>
                </a:solidFill>
              </a:rPr>
              <a:t>для транскрипции.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Отбор, очистка и преобразование данных для обучения модели классификатора.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Обучение модели классификатора.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Подача выхода транскриптора в модель и определение класса.</a:t>
            </a:r>
            <a:endParaRPr lang="en-US" sz="1600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3" name="Рисунок 2" descr="Голос со сплошной заливкой">
            <a:extLst>
              <a:ext uri="{FF2B5EF4-FFF2-40B4-BE49-F238E27FC236}">
                <a16:creationId xmlns:a16="http://schemas.microsoft.com/office/drawing/2014/main" id="{8AD66E46-9118-CC8C-066F-B0399E0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4603" y="2419998"/>
            <a:ext cx="914400" cy="914400"/>
          </a:xfrm>
          <a:prstGeom prst="rect">
            <a:avLst/>
          </a:prstGeom>
        </p:spPr>
      </p:pic>
      <p:pic>
        <p:nvPicPr>
          <p:cNvPr id="7" name="Рисунок 6" descr="Стрелка вправо со сплошной заливкой">
            <a:extLst>
              <a:ext uri="{FF2B5EF4-FFF2-40B4-BE49-F238E27FC236}">
                <a16:creationId xmlns:a16="http://schemas.microsoft.com/office/drawing/2014/main" id="{5B7854D7-062D-2AE0-AF22-2B21CF7C7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1833" y="2568732"/>
            <a:ext cx="610954" cy="610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5242F0-FE89-6271-0F26-F5FEB9960349}"/>
              </a:ext>
            </a:extLst>
          </p:cNvPr>
          <p:cNvSpPr txBox="1"/>
          <p:nvPr/>
        </p:nvSpPr>
        <p:spPr>
          <a:xfrm>
            <a:off x="8494833" y="2651109"/>
            <a:ext cx="280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[0</a:t>
            </a:r>
            <a:r>
              <a:rPr lang="ru-RU" sz="2400" b="1" dirty="0"/>
              <a:t>101100</a:t>
            </a:r>
            <a:r>
              <a:rPr lang="en-US" sz="2400" b="1" dirty="0"/>
              <a:t>] [0001101]</a:t>
            </a:r>
            <a:endParaRPr lang="ru-RU" sz="2400" b="1" dirty="0"/>
          </a:p>
        </p:txBody>
      </p:sp>
      <p:pic>
        <p:nvPicPr>
          <p:cNvPr id="45" name="Рисунок 44" descr="Фильтр со сплошной заливкой">
            <a:extLst>
              <a:ext uri="{FF2B5EF4-FFF2-40B4-BE49-F238E27FC236}">
                <a16:creationId xmlns:a16="http://schemas.microsoft.com/office/drawing/2014/main" id="{0D135ECE-5F36-627C-D097-A0BB89DCE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7452" y="2509905"/>
            <a:ext cx="730245" cy="730245"/>
          </a:xfrm>
          <a:prstGeom prst="rect">
            <a:avLst/>
          </a:prstGeom>
        </p:spPr>
      </p:pic>
      <p:pic>
        <p:nvPicPr>
          <p:cNvPr id="46" name="Рисунок 45" descr="Стрелка вправо со сплошной заливкой">
            <a:extLst>
              <a:ext uri="{FF2B5EF4-FFF2-40B4-BE49-F238E27FC236}">
                <a16:creationId xmlns:a16="http://schemas.microsoft.com/office/drawing/2014/main" id="{3F7EA0E7-399F-E35E-32AE-F0F4FFDF3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3659" y="2571232"/>
            <a:ext cx="610954" cy="610954"/>
          </a:xfrm>
          <a:prstGeom prst="rect">
            <a:avLst/>
          </a:prstGeom>
        </p:spPr>
      </p:pic>
      <p:pic>
        <p:nvPicPr>
          <p:cNvPr id="48" name="Рисунок 47" descr="Стрелка вниз со сплошной заливкой">
            <a:extLst>
              <a:ext uri="{FF2B5EF4-FFF2-40B4-BE49-F238E27FC236}">
                <a16:creationId xmlns:a16="http://schemas.microsoft.com/office/drawing/2014/main" id="{5F07B4BB-6BD6-CA75-F483-AF944A70B1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3876" y="3208856"/>
            <a:ext cx="729662" cy="729662"/>
          </a:xfrm>
          <a:prstGeom prst="rect">
            <a:avLst/>
          </a:prstGeom>
        </p:spPr>
      </p:pic>
      <p:pic>
        <p:nvPicPr>
          <p:cNvPr id="50" name="Рисунок 49" descr="Тег со сплошной заливкой">
            <a:extLst>
              <a:ext uri="{FF2B5EF4-FFF2-40B4-BE49-F238E27FC236}">
                <a16:creationId xmlns:a16="http://schemas.microsoft.com/office/drawing/2014/main" id="{2452361E-C88A-9F10-BA71-C302219BD8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1507" y="4120699"/>
            <a:ext cx="914400" cy="914400"/>
          </a:xfrm>
          <a:prstGeom prst="rect">
            <a:avLst/>
          </a:prstGeom>
        </p:spPr>
      </p:pic>
      <p:pic>
        <p:nvPicPr>
          <p:cNvPr id="51" name="Рисунок 50" descr="Тег со сплошной заливкой">
            <a:extLst>
              <a:ext uri="{FF2B5EF4-FFF2-40B4-BE49-F238E27FC236}">
                <a16:creationId xmlns:a16="http://schemas.microsoft.com/office/drawing/2014/main" id="{56EE1278-ED5E-3DE2-AF42-9A511C1375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63538" y="4123179"/>
            <a:ext cx="914400" cy="914400"/>
          </a:xfrm>
          <a:prstGeom prst="rect">
            <a:avLst/>
          </a:prstGeom>
        </p:spPr>
      </p:pic>
      <p:pic>
        <p:nvPicPr>
          <p:cNvPr id="52" name="Рисунок 51" descr="Тег со сплошной заливкой">
            <a:extLst>
              <a:ext uri="{FF2B5EF4-FFF2-40B4-BE49-F238E27FC236}">
                <a16:creationId xmlns:a16="http://schemas.microsoft.com/office/drawing/2014/main" id="{45A74A87-4327-0570-9645-D7EE4E4D8D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87067" y="41320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0392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09" y="1484411"/>
            <a:ext cx="4091827" cy="216971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Библиотеки распознавания речи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369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-US" sz="1600" b="1" dirty="0">
                <a:solidFill>
                  <a:schemeClr val="tx2"/>
                </a:solidFill>
              </a:rPr>
              <a:t>VOSK: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Поддерживает 20+ языков,</a:t>
            </a:r>
            <a:endParaRPr lang="en-US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Работает без доступа к сети даже на мобильных устройствах - </a:t>
            </a:r>
            <a:r>
              <a:rPr lang="en-US" sz="1600" b="1" dirty="0">
                <a:solidFill>
                  <a:schemeClr val="tx2"/>
                </a:solidFill>
              </a:rPr>
              <a:t>Raspberry Pi, Android, iOS</a:t>
            </a:r>
            <a:r>
              <a:rPr lang="ru-RU" sz="1600" b="1" dirty="0">
                <a:solidFill>
                  <a:schemeClr val="tx2"/>
                </a:solidFill>
              </a:rPr>
              <a:t>,</a:t>
            </a:r>
            <a:endParaRPr lang="en-US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Модели для каждого языка занимают </a:t>
            </a:r>
            <a:r>
              <a:rPr lang="en-US" sz="1600" b="1" dirty="0">
                <a:solidFill>
                  <a:schemeClr val="tx2"/>
                </a:solidFill>
              </a:rPr>
              <a:t>±</a:t>
            </a:r>
            <a:r>
              <a:rPr lang="ru-RU" sz="1600" b="1" dirty="0">
                <a:solidFill>
                  <a:schemeClr val="tx2"/>
                </a:solidFill>
              </a:rPr>
              <a:t> 50Мб</a:t>
            </a:r>
            <a:r>
              <a:rPr lang="en-US" sz="1600" b="1" dirty="0">
                <a:solidFill>
                  <a:schemeClr val="tx2"/>
                </a:solidFill>
              </a:rPr>
              <a:t>, </a:t>
            </a:r>
            <a:r>
              <a:rPr lang="ru-RU" sz="1600" b="1" dirty="0">
                <a:solidFill>
                  <a:schemeClr val="tx2"/>
                </a:solidFill>
              </a:rPr>
              <a:t>есть более точные «большие» модели,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Подходит для потоковой обработки звука,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Поддерживает несколько языков программирования,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Позволяет настраивать словарь распознавания,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b="1" dirty="0">
                <a:solidFill>
                  <a:schemeClr val="tx2"/>
                </a:solidFill>
              </a:rPr>
              <a:t>Позволяет идентифицировать говорящего.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4" name="Рисунок 3" descr="Удаленное математическое обучение со сплошной заливкой">
            <a:extLst>
              <a:ext uri="{FF2B5EF4-FFF2-40B4-BE49-F238E27FC236}">
                <a16:creationId xmlns:a16="http://schemas.microsoft.com/office/drawing/2014/main" id="{8C6D29B8-7AAD-B3F2-402B-4087F3A5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5593" y="1749873"/>
            <a:ext cx="1607340" cy="16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573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09" y="1484411"/>
            <a:ext cx="4091827" cy="216971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Библиотеки распознавания речи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-US" sz="1600" b="1" dirty="0" err="1">
                <a:solidFill>
                  <a:schemeClr val="tx2"/>
                </a:solidFill>
              </a:rPr>
              <a:t>SpeechRecognition</a:t>
            </a:r>
            <a:r>
              <a:rPr lang="en-US" sz="1600" b="1" dirty="0">
                <a:solidFill>
                  <a:schemeClr val="tx2"/>
                </a:solidFill>
              </a:rPr>
              <a:t>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Библиотека для распознавания речи, с поддержкой нескольких </a:t>
            </a:r>
            <a:r>
              <a:rPr lang="en" sz="1600" dirty="0">
                <a:solidFill>
                  <a:schemeClr val="tx2"/>
                </a:solidFill>
              </a:rPr>
              <a:t>API, </a:t>
            </a:r>
            <a:r>
              <a:rPr lang="ru-RU" sz="1600" dirty="0">
                <a:solidFill>
                  <a:schemeClr val="tx2"/>
                </a:solidFill>
              </a:rPr>
              <a:t>онлайн и оффлайн</a:t>
            </a:r>
            <a:r>
              <a:rPr lang="en-US" sz="1600" dirty="0">
                <a:solidFill>
                  <a:schemeClr val="tx2"/>
                </a:solidFill>
              </a:rPr>
              <a:t>,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В состав входят: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chemeClr val="tx2"/>
                </a:solidFill>
              </a:rPr>
              <a:t>CMU Sphinx (</a:t>
            </a:r>
            <a:r>
              <a:rPr lang="ru-RU" sz="1600" dirty="0">
                <a:solidFill>
                  <a:schemeClr val="tx2"/>
                </a:solidFill>
              </a:rPr>
              <a:t>оффлайн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chemeClr val="tx2"/>
                </a:solidFill>
              </a:rPr>
              <a:t>Google Speech Recognition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chemeClr val="tx2"/>
                </a:solidFill>
              </a:rPr>
              <a:t>Google Cloud Speech API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 err="1">
                <a:solidFill>
                  <a:schemeClr val="tx2"/>
                </a:solidFill>
              </a:rPr>
              <a:t>Wit.ai</a:t>
            </a:r>
            <a:endParaRPr lang="en-US" sz="1600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chemeClr val="tx2"/>
                </a:solidFill>
              </a:rPr>
              <a:t>Microsoft Azure Speech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 err="1">
                <a:solidFill>
                  <a:schemeClr val="tx2"/>
                </a:solidFill>
              </a:rPr>
              <a:t>Houndify</a:t>
            </a:r>
            <a:r>
              <a:rPr lang="en-US" sz="1600" dirty="0">
                <a:solidFill>
                  <a:schemeClr val="tx2"/>
                </a:solidFill>
              </a:rPr>
              <a:t> API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>
                <a:solidFill>
                  <a:schemeClr val="tx2"/>
                </a:solidFill>
              </a:rPr>
              <a:t>IBM Speech to Text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 err="1">
                <a:solidFill>
                  <a:schemeClr val="tx2"/>
                </a:solidFill>
              </a:rPr>
              <a:t>Snowboy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Hotword</a:t>
            </a:r>
            <a:r>
              <a:rPr lang="en-US" sz="1600" dirty="0">
                <a:solidFill>
                  <a:schemeClr val="tx2"/>
                </a:solidFill>
              </a:rPr>
              <a:t> Detection (</a:t>
            </a:r>
            <a:r>
              <a:rPr lang="ru-RU" sz="1600" dirty="0">
                <a:solidFill>
                  <a:schemeClr val="tx2"/>
                </a:solidFill>
              </a:rPr>
              <a:t>оффлайн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 err="1">
                <a:solidFill>
                  <a:schemeClr val="tx2"/>
                </a:solidFill>
              </a:rPr>
              <a:t>Tensorflow</a:t>
            </a:r>
            <a:endParaRPr lang="en-US" sz="1600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sz="1600" dirty="0" err="1">
                <a:solidFill>
                  <a:schemeClr val="tx2"/>
                </a:solidFill>
              </a:rPr>
              <a:t>Vosk</a:t>
            </a:r>
            <a:r>
              <a:rPr lang="en-US" sz="1600" dirty="0">
                <a:solidFill>
                  <a:schemeClr val="tx2"/>
                </a:solidFill>
              </a:rPr>
              <a:t> API (</a:t>
            </a:r>
            <a:r>
              <a:rPr lang="ru-RU" sz="1600" dirty="0">
                <a:solidFill>
                  <a:schemeClr val="tx2"/>
                </a:solidFill>
              </a:rPr>
              <a:t>оффлайн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1" name="Рисунок 40" descr="Робот со сплошной заливкой">
            <a:extLst>
              <a:ext uri="{FF2B5EF4-FFF2-40B4-BE49-F238E27FC236}">
                <a16:creationId xmlns:a16="http://schemas.microsoft.com/office/drawing/2014/main" id="{2DB4745F-701B-700F-CA08-E6DDEACDE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538" y="1810758"/>
            <a:ext cx="1485569" cy="14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0540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09" y="1484411"/>
            <a:ext cx="4091827" cy="216971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Преимущества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568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-US" sz="1600" b="1" dirty="0">
                <a:solidFill>
                  <a:schemeClr val="tx2"/>
                </a:solidFill>
              </a:rPr>
              <a:t>Google:</a:t>
            </a:r>
            <a:endParaRPr lang="ru-RU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справляется относительно хорошо, редкие ошибки в падежах,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модель не занимает место на диске,</a:t>
            </a:r>
            <a:endParaRPr lang="en-US" sz="1600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просто использовать.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" sz="1600" b="1" dirty="0">
                <a:solidFill>
                  <a:schemeClr val="tx2"/>
                </a:solidFill>
              </a:rPr>
              <a:t>Sphinx: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занимает мало места на диске, </a:t>
            </a:r>
            <a:endParaRPr lang="en-US" sz="1600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просто использовать.</a:t>
            </a:r>
            <a:endParaRPr lang="ru-RU" sz="1600" b="1" dirty="0">
              <a:solidFill>
                <a:schemeClr val="tx2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" sz="1600" b="1" dirty="0">
                <a:solidFill>
                  <a:schemeClr val="tx2"/>
                </a:solidFill>
              </a:rPr>
              <a:t>VOSK:</a:t>
            </a:r>
            <a:endParaRPr lang="ru-RU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справляется относительно хорошо, редкие ошибки в падежах,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есть возможность адаптации модели под свои потребности,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есть возможность загрузить "маленькую" и "большую" модель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ru-RU" sz="1600" dirty="0">
                <a:solidFill>
                  <a:schemeClr val="tx2"/>
                </a:solidFill>
              </a:rPr>
              <a:t>в зависимости от устройства использования и желаемой точности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" name="Рисунок 3" descr="Папка-планшет с галочками со сплошной заливкой">
            <a:extLst>
              <a:ext uri="{FF2B5EF4-FFF2-40B4-BE49-F238E27FC236}">
                <a16:creationId xmlns:a16="http://schemas.microsoft.com/office/drawing/2014/main" id="{2DD531AE-8462-E09E-B172-D5ECA3120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1795" y="1830778"/>
            <a:ext cx="1445530" cy="14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728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09" y="1484411"/>
            <a:ext cx="4091827" cy="2169711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Недостатки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5052768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-US" sz="1600" b="1" dirty="0">
                <a:solidFill>
                  <a:schemeClr val="tx2"/>
                </a:solidFill>
              </a:rPr>
              <a:t>Google:</a:t>
            </a:r>
            <a:endParaRPr lang="ru-RU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отправка данных на сервер для обработки,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платное использование сверх </a:t>
            </a:r>
            <a:r>
              <a:rPr lang="en" sz="1600" dirty="0">
                <a:solidFill>
                  <a:schemeClr val="tx2"/>
                </a:solidFill>
              </a:rPr>
              <a:t>n </a:t>
            </a:r>
            <a:r>
              <a:rPr lang="ru-RU" sz="1600" dirty="0">
                <a:solidFill>
                  <a:schemeClr val="tx2"/>
                </a:solidFill>
              </a:rPr>
              <a:t>взаимодействий в день.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" sz="1600" b="1" dirty="0">
                <a:solidFill>
                  <a:schemeClr val="tx2"/>
                </a:solidFill>
              </a:rPr>
              <a:t>Sphinx: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справляется относительно плохо, транскрибирует неправильно значительную часть аудио.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en" sz="1600" b="1" dirty="0">
                <a:solidFill>
                  <a:schemeClr val="tx2"/>
                </a:solidFill>
              </a:rPr>
              <a:t>VOSK:</a:t>
            </a:r>
            <a:endParaRPr lang="ru-RU" sz="1600" b="1" dirty="0">
              <a:solidFill>
                <a:schemeClr val="tx2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возможно потребуется некоторая предобработка кодеков аудио и приведение частоты дискретизации к 16 </a:t>
            </a:r>
            <a:r>
              <a:rPr lang="en-US" sz="1600" dirty="0" err="1">
                <a:solidFill>
                  <a:schemeClr val="tx2"/>
                </a:solidFill>
              </a:rPr>
              <a:t>khz</a:t>
            </a:r>
            <a:endParaRPr lang="ru-RU" sz="1600" dirty="0">
              <a:solidFill>
                <a:schemeClr val="tx2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" name="Рисунок 3" descr="Восклицательный знак со сплошной заливкой">
            <a:extLst>
              <a:ext uri="{FF2B5EF4-FFF2-40B4-BE49-F238E27FC236}">
                <a16:creationId xmlns:a16="http://schemas.microsoft.com/office/drawing/2014/main" id="{8EC7DA0A-D36F-69AD-3EB1-DAC077941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1795" y="1838273"/>
            <a:ext cx="1430540" cy="14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6009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Классификатор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48891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dirty="0">
                <a:solidFill>
                  <a:schemeClr val="tx2"/>
                </a:solidFill>
              </a:rPr>
              <a:t>Будем применять фильтры к состоянию ячейки, тем самым фильтруя проходящую информацию.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Общая схема </a:t>
            </a:r>
            <a:r>
              <a:rPr lang="en-US" sz="1600" b="1" dirty="0">
                <a:solidFill>
                  <a:schemeClr val="tx2"/>
                </a:solidFill>
              </a:rPr>
              <a:t>LSTM:</a:t>
            </a:r>
            <a:endParaRPr lang="ru-RU" sz="1600" b="1" dirty="0">
              <a:solidFill>
                <a:schemeClr val="tx2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ru-RU" sz="1600" dirty="0">
              <a:solidFill>
                <a:schemeClr val="tx2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B1B21AD-A5A6-7E1A-3C09-7371A15228D1}"/>
              </a:ext>
            </a:extLst>
          </p:cNvPr>
          <p:cNvGrpSpPr/>
          <p:nvPr/>
        </p:nvGrpSpPr>
        <p:grpSpPr>
          <a:xfrm>
            <a:off x="2030193" y="2529470"/>
            <a:ext cx="7906063" cy="4139980"/>
            <a:chOff x="1609941" y="1972447"/>
            <a:chExt cx="8486166" cy="4499830"/>
          </a:xfrm>
        </p:grpSpPr>
        <p:pic>
          <p:nvPicPr>
            <p:cNvPr id="42" name="Picture 2" descr="https://images.samsung.com/is/image/samsung/p5/ru/itschool/about7.jpg?$origin_jpg$">
              <a:extLst>
                <a:ext uri="{FF2B5EF4-FFF2-40B4-BE49-F238E27FC236}">
                  <a16:creationId xmlns:a16="http://schemas.microsoft.com/office/drawing/2014/main" id="{F8EF9423-1BEA-6D67-E441-1809A9329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941" y="1972447"/>
              <a:ext cx="8486166" cy="4499830"/>
            </a:xfrm>
            <a:prstGeom prst="snip2DiagRect">
              <a:avLst>
                <a:gd name="adj1" fmla="val 0"/>
                <a:gd name="adj2" fmla="val 7454"/>
              </a:avLst>
            </a:prstGeom>
            <a:solidFill>
              <a:srgbClr val="FFFFFF">
                <a:shade val="85000"/>
              </a:srgbClr>
            </a:solidFill>
            <a:ln w="38100" cap="sq">
              <a:solidFill>
                <a:schemeClr val="bg1">
                  <a:lumMod val="85000"/>
                </a:schemeClr>
              </a:solidFill>
              <a:miter lim="800000"/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A2BE8E0-35C8-7346-E2C7-1BF54E661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941" y="1987435"/>
              <a:ext cx="8486166" cy="318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EC116B2-9254-2FF2-91D3-A5E702558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857" y="5508437"/>
              <a:ext cx="4966334" cy="92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211332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/>
          <a:lstStyle/>
          <a:p>
            <a:r>
              <a:rPr lang="ru-RU" b="1" dirty="0">
                <a:latin typeface="+mn-lt"/>
              </a:rPr>
              <a:t>Классификатор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C248F027-E6B9-431C-A8E9-5651EB08CC7A}"/>
              </a:ext>
            </a:extLst>
          </p:cNvPr>
          <p:cNvSpPr/>
          <p:nvPr/>
        </p:nvSpPr>
        <p:spPr>
          <a:xfrm>
            <a:off x="6761712" y="920358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384909E7-99D8-45C1-876F-0A0F971411DB}"/>
              </a:ext>
            </a:extLst>
          </p:cNvPr>
          <p:cNvSpPr/>
          <p:nvPr/>
        </p:nvSpPr>
        <p:spPr>
          <a:xfrm>
            <a:off x="6761712" y="3070224"/>
            <a:ext cx="1251284" cy="1251284"/>
          </a:xfrm>
          <a:prstGeom prst="diamond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EB8D7F-92E0-4FA4-A40F-F6CAA735B088}"/>
              </a:ext>
            </a:extLst>
          </p:cNvPr>
          <p:cNvGrpSpPr/>
          <p:nvPr/>
        </p:nvGrpSpPr>
        <p:grpSpPr>
          <a:xfrm>
            <a:off x="7170818" y="2332297"/>
            <a:ext cx="130630" cy="563076"/>
            <a:chOff x="7081442" y="2246001"/>
            <a:chExt cx="130630" cy="563076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7C91CB-1F06-402C-8CD3-E838AD5D99DC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1E5357E-1A43-4F08-9572-62A2DD51524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B5BED24-64D1-4154-96FC-7BF1EA758884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856DEB7-4198-4B1F-8E40-8DA1010E384B}"/>
              </a:ext>
            </a:extLst>
          </p:cNvPr>
          <p:cNvGrpSpPr/>
          <p:nvPr/>
        </p:nvGrpSpPr>
        <p:grpSpPr>
          <a:xfrm>
            <a:off x="6964596" y="2553543"/>
            <a:ext cx="130630" cy="563076"/>
            <a:chOff x="7081442" y="2246001"/>
            <a:chExt cx="130630" cy="563076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8C82F86-5F19-46C2-83F7-B50C882BEB3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4219C25-70A9-4243-9F86-625DF31DA75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26EC691C-77C0-45F4-8A58-67FCCAC2E72E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F896107-C118-48BC-B84E-E2A7CF8ECE11}"/>
              </a:ext>
            </a:extLst>
          </p:cNvPr>
          <p:cNvGrpSpPr/>
          <p:nvPr/>
        </p:nvGrpSpPr>
        <p:grpSpPr>
          <a:xfrm>
            <a:off x="6761103" y="2553543"/>
            <a:ext cx="130630" cy="563076"/>
            <a:chOff x="7081442" y="2246001"/>
            <a:chExt cx="130630" cy="56307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A344C35-801A-46F1-922D-1513927B7CF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9FDA217-706B-41E8-BCF1-EFA5E062D12E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E49A13C-5801-4ED6-878A-C5BDB9E6A8AF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A63D44-4BD3-4AF0-BEEE-DFED86B3AE66}"/>
              </a:ext>
            </a:extLst>
          </p:cNvPr>
          <p:cNvGrpSpPr/>
          <p:nvPr/>
        </p:nvGrpSpPr>
        <p:grpSpPr>
          <a:xfrm>
            <a:off x="6554880" y="2555702"/>
            <a:ext cx="130630" cy="563076"/>
            <a:chOff x="7081442" y="2246001"/>
            <a:chExt cx="130630" cy="563076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F704952-3876-4C73-9381-C9AD238B5B8A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080198-0635-40BA-9D25-7DBB0D701F39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C696F88-5B0C-437C-8A6D-50C6A36FBBF8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A2BDF39-AEBE-4827-B008-93FBD1CC04A6}"/>
              </a:ext>
            </a:extLst>
          </p:cNvPr>
          <p:cNvGrpSpPr/>
          <p:nvPr/>
        </p:nvGrpSpPr>
        <p:grpSpPr>
          <a:xfrm>
            <a:off x="6351387" y="2555702"/>
            <a:ext cx="130630" cy="563076"/>
            <a:chOff x="7081442" y="2246001"/>
            <a:chExt cx="130630" cy="563076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27FB1D8-B410-4A98-9B80-CCD68E4FBAE5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CFE433D1-2908-4C27-BF6A-B449A1A318D0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1CB382AC-674E-46FE-A7EB-2C42CF3C454B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8BFD2A-0B28-B0BC-598C-7ECCDBDC8B96}"/>
              </a:ext>
            </a:extLst>
          </p:cNvPr>
          <p:cNvSpPr txBox="1"/>
          <p:nvPr/>
        </p:nvSpPr>
        <p:spPr>
          <a:xfrm>
            <a:off x="725863" y="1423449"/>
            <a:ext cx="488919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b="1" dirty="0">
                <a:solidFill>
                  <a:schemeClr val="tx2"/>
                </a:solidFill>
              </a:rPr>
              <a:t>Определим, какую информацию можно выбросить из состояния ячейки: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sz="1600" dirty="0">
                <a:solidFill>
                  <a:schemeClr val="tx2"/>
                </a:solidFill>
              </a:rPr>
              <a:t>сигмоидальный слой определит, какую информацию можно выбросить из состояния ячейки. 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sz="1600" i="1" dirty="0">
                <a:solidFill>
                  <a:schemeClr val="tx2"/>
                </a:solidFill>
              </a:rPr>
              <a:t>возвращает: число от 0 до 1 для каждого числа из состояния ячейки, где 1  - “полностью сохранить”, 0 – “полностью выбросить”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2" name="Picture 2" descr="https://images.samsung.com/is/image/samsung/p5/ru/itschool/about7.jpg?$origin_jpg$">
            <a:extLst>
              <a:ext uri="{FF2B5EF4-FFF2-40B4-BE49-F238E27FC236}">
                <a16:creationId xmlns:a16="http://schemas.microsoft.com/office/drawing/2014/main" id="{F8EF9423-1BEA-6D67-E441-1809A932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32" y="1972447"/>
            <a:ext cx="5184468" cy="2749089"/>
          </a:xfrm>
          <a:prstGeom prst="snip2DiagRect">
            <a:avLst>
              <a:gd name="adj1" fmla="val 0"/>
              <a:gd name="adj2" fmla="val 7454"/>
            </a:avLst>
          </a:prstGeom>
          <a:solidFill>
            <a:srgbClr val="FFFFFF">
              <a:shade val="85000"/>
            </a:srgbClr>
          </a:solidFill>
          <a:ln w="38100" cap="sq">
            <a:solidFill>
              <a:schemeClr val="bg1">
                <a:lumMod val="85000"/>
              </a:schemeClr>
            </a:solidFill>
            <a:miter lim="800000"/>
          </a:ln>
          <a:effectLst>
            <a:innerShdw blurRad="114300">
              <a:prstClr val="black"/>
            </a:inn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43F4AD-932F-86D9-900B-DBCFCE4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20" y="2497445"/>
            <a:ext cx="5149114" cy="15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7111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Academy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609</Words>
  <Application>Microsoft Macintosh PowerPoint</Application>
  <PresentationFormat>Широкоэкранный</PresentationFormat>
  <Paragraphs>93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SamsungOne 450C</vt:lpstr>
      <vt:lpstr>Calibri</vt:lpstr>
      <vt:lpstr>Cambria Math</vt:lpstr>
      <vt:lpstr>SamsungOne 800C</vt:lpstr>
      <vt:lpstr>Arial</vt:lpstr>
      <vt:lpstr>Samsung IT Academy White</vt:lpstr>
      <vt:lpstr>Samsung IT Academy En</vt:lpstr>
      <vt:lpstr>Samsung IT Academy White En</vt:lpstr>
      <vt:lpstr>Презентация PowerPoint</vt:lpstr>
      <vt:lpstr>Цель и назначение</vt:lpstr>
      <vt:lpstr>Задачи</vt:lpstr>
      <vt:lpstr>Библиотеки распознавания речи</vt:lpstr>
      <vt:lpstr>Библиотеки распознавания речи</vt:lpstr>
      <vt:lpstr>Преимущества</vt:lpstr>
      <vt:lpstr>Недостатки</vt:lpstr>
      <vt:lpstr>Классификатор</vt:lpstr>
      <vt:lpstr>Классификатор</vt:lpstr>
      <vt:lpstr>Классификатор</vt:lpstr>
      <vt:lpstr>Классификатор</vt:lpstr>
      <vt:lpstr>Классификатор</vt:lpstr>
      <vt:lpstr>Ссылки</vt:lpstr>
      <vt:lpstr>Презентация PowerPoint</vt:lpstr>
      <vt:lpstr>Presentation Colors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Алексей А.</cp:lastModifiedBy>
  <cp:revision>41</cp:revision>
  <dcterms:created xsi:type="dcterms:W3CDTF">2020-05-25T08:37:09Z</dcterms:created>
  <dcterms:modified xsi:type="dcterms:W3CDTF">2022-05-26T10:52:52Z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